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28-9098-4890-831B-F075A13A9C1B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C564-1027-4736-94BD-56A998F228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28-9098-4890-831B-F075A13A9C1B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C564-1027-4736-94BD-56A998F228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28-9098-4890-831B-F075A13A9C1B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C564-1027-4736-94BD-56A998F228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28-9098-4890-831B-F075A13A9C1B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C564-1027-4736-94BD-56A998F228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28-9098-4890-831B-F075A13A9C1B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C564-1027-4736-94BD-56A998F228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28-9098-4890-831B-F075A13A9C1B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C564-1027-4736-94BD-56A998F228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28-9098-4890-831B-F075A13A9C1B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C564-1027-4736-94BD-56A998F228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28-9098-4890-831B-F075A13A9C1B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C564-1027-4736-94BD-56A998F228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28-9098-4890-831B-F075A13A9C1B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C564-1027-4736-94BD-56A998F228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28-9098-4890-831B-F075A13A9C1B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C564-1027-4736-94BD-56A998F228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28-9098-4890-831B-F075A13A9C1B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C564-1027-4736-94BD-56A998F228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AC328-9098-4890-831B-F075A13A9C1B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4C564-1027-4736-94BD-56A998F228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Корабел крыловской школы.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Воспоминания о П.Ф. Папковиче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57192"/>
            <a:ext cx="6400800" cy="481608"/>
          </a:xfrm>
        </p:spPr>
        <p:txBody>
          <a:bodyPr>
            <a:normAutofit fontScale="85000" lnSpcReduction="20000"/>
          </a:bodyPr>
          <a:lstStyle/>
          <a:p>
            <a:r>
              <a:rPr lang="ru-RU" sz="1600" dirty="0" smtClean="0"/>
              <a:t>Отдел БЕН РАН в </a:t>
            </a:r>
            <a:r>
              <a:rPr lang="ru-RU" sz="1600" dirty="0" smtClean="0"/>
              <a:t>Институте проблем механики им. А.Ю. Ишлинского РАН</a:t>
            </a:r>
          </a:p>
          <a:p>
            <a:r>
              <a:rPr lang="ru-RU" sz="1600" dirty="0" smtClean="0"/>
              <a:t>Москва, 2026 год</a:t>
            </a:r>
            <a:endParaRPr lang="ru-RU" sz="1600" dirty="0" smtClean="0"/>
          </a:p>
          <a:p>
            <a:endParaRPr lang="ru-RU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920" cy="864096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Из фондов Библиотеки по естественным наукам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отдела в Институте проблем механики им.А.Ю. Ишлинского РАН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29427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628800"/>
            <a:ext cx="2952328" cy="447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Из фондов Библиотеки по естественным наукам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отдела в Институте проблем механики им.А.Ю. Ишлинского РАН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Оттиски научных трудов ученого с его дарственными надписями и пояснениями</a:t>
            </a:r>
            <a:endParaRPr lang="ru-RU" sz="13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20359">
            <a:off x="399767" y="1324257"/>
            <a:ext cx="2065089" cy="331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873" y="1340768"/>
            <a:ext cx="2159127" cy="318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0482">
            <a:off x="6039026" y="1480844"/>
            <a:ext cx="2457641" cy="389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645024"/>
            <a:ext cx="2007489" cy="301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420888"/>
            <a:ext cx="2064258" cy="315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3789040"/>
            <a:ext cx="1907383" cy="277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3717032"/>
            <a:ext cx="1936433" cy="292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704856" cy="360040"/>
          </a:xfrm>
        </p:spPr>
        <p:txBody>
          <a:bodyPr>
            <a:normAutofit/>
          </a:bodyPr>
          <a:lstStyle/>
          <a:p>
            <a:pPr algn="ctr"/>
            <a:r>
              <a:rPr lang="ru-RU" sz="1600" i="1" dirty="0" smtClean="0">
                <a:latin typeface="+mn-lt"/>
              </a:rPr>
              <a:t>«Корабел крыловской школы. Воспоминания о П.Ф. Папковиче</a:t>
            </a:r>
            <a:r>
              <a:rPr lang="ru-RU" sz="1600" i="1" dirty="0" smtClean="0">
                <a:latin typeface="+mn-lt"/>
              </a:rPr>
              <a:t>»</a:t>
            </a:r>
            <a:endParaRPr lang="ru-RU" sz="1600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4437112"/>
            <a:ext cx="8075240" cy="1800200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just">
              <a:lnSpc>
                <a:spcPct val="120000"/>
              </a:lnSpc>
            </a:pPr>
            <a:r>
              <a:rPr lang="ru-RU" sz="1900" dirty="0" smtClean="0"/>
              <a:t> </a:t>
            </a:r>
            <a:r>
              <a:rPr lang="ru-RU" sz="1900" dirty="0" smtClean="0"/>
              <a:t>       Отдел </a:t>
            </a:r>
            <a:r>
              <a:rPr lang="ru-RU" sz="1900" dirty="0" smtClean="0"/>
              <a:t>БЕН РАН в Институте проблем механики </a:t>
            </a:r>
            <a:r>
              <a:rPr lang="ru-RU" sz="1900" dirty="0" smtClean="0"/>
              <a:t>им. А.Ю. Ишлинского приглашает </a:t>
            </a:r>
            <a:r>
              <a:rPr lang="ru-RU" sz="1900" dirty="0" smtClean="0"/>
              <a:t>с 06 по 30 апреля 2026 года </a:t>
            </a:r>
            <a:r>
              <a:rPr lang="ru-RU" sz="1900" dirty="0" smtClean="0"/>
              <a:t>на </a:t>
            </a:r>
            <a:r>
              <a:rPr lang="ru-RU" sz="1900" dirty="0" smtClean="0"/>
              <a:t>тематическую </a:t>
            </a:r>
            <a:r>
              <a:rPr lang="ru-RU" sz="1900" dirty="0" smtClean="0"/>
              <a:t>выставку, приуроченную ко дню рождения ученого.</a:t>
            </a:r>
            <a:endParaRPr lang="ru-RU" sz="1900" dirty="0" smtClean="0"/>
          </a:p>
          <a:p>
            <a:pPr algn="just">
              <a:lnSpc>
                <a:spcPct val="120000"/>
              </a:lnSpc>
            </a:pPr>
            <a:r>
              <a:rPr lang="ru-RU" sz="1900" dirty="0" smtClean="0"/>
              <a:t> </a:t>
            </a:r>
            <a:r>
              <a:rPr lang="ru-RU" sz="1900" dirty="0" smtClean="0"/>
              <a:t>       На </a:t>
            </a:r>
            <a:r>
              <a:rPr lang="ru-RU" sz="1900" dirty="0" smtClean="0"/>
              <a:t>выставке можно ознакомиться с воспоминаниями коллег и учеников выдающегося  советского кораблестроителя и ученого, члена-корреспондента АН СССР, инженер-контр-адмирала Петра Федоровича Папковича, а также с фундаментальными научными работами ученого, которые дают яркое представление о его активной роли в разработке и совершенствовании методов расчета современных судовых конструкций и воспитания целого поколения судостроителей.</a:t>
            </a:r>
          </a:p>
          <a:p>
            <a:endParaRPr lang="ru-RU" sz="19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68760"/>
            <a:ext cx="54006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715839"/>
            <a:ext cx="8352928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Петр Федорович Папкович родился в 1887 году в семье межевого инженера. Свое образование он получил в Петербургском политехническом институте под руководством А.Н. Крылова и И.Г. Бубнова.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1912 году он принимал непосредственное участие в постройке линейных кораблей типа «Севастополь», конструкции которых были разработаны А.Н. Крыловым и И.Г. Бубновым и нашли широкое распространение во многих флотах мира. Участие в постройке этих кораблей предопределило дальнейший путь П.Ф. Папковича в науке. Также он участвовал в проектировании первых советских лесовозов и крымско-кавказских теплоходов, судов для Северного Морского пути, железобетонных доков и первых советских подводных лодок. В процессе этой деятельности им разрабатывались основные вопросы строительной механики корабля, которые всегда были связаны с практикой и вызывались нуждами кораблестроения.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1929 года П.Ф. Папкович переходит на научную работу в области кораблестроения, принимая деятельное участие в создании НИИ судостроения и Военно-Морского флота. По его инициативе и активном участии в нашей стране проводились научные конференции и семинары по кораблестроению.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Список научных трудов П.Ф. Папковича включает более 130 работ, не считая капитальных курсов по теории упругости и строительной механике корабля. Хронология его научных работ отражает историю восстановления и строительства нашего транспортного и военного флота. Наиболее известные книги П.Ф. Папковича по строительной механике корабля создавались на базе его лекций и оригинальных научных исследований. Впервые они были оформлены  в литографированном издании в 1929 году и в течение  длительного времени являлись основным пособием при изучении курса строительной механики корабля в кораблестроительных вузах.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Высокую оценку книг ученого дал А.Н. Крылов: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 применении к кораблю одной математике мало, необходимо «знать корабль», поэтому многие математические весьма изящные теории оказываются неприменимыми на практике, ибо их авторы не знали корабля и что на корабле можно делать, а чего делать нельзя. Инженер-контр-адмирал Папкович корабль знает и знал. Рассматривая любую конструкцию, он имеет в виду ее применимость на корабле…».</a:t>
            </a: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П.Ф. Папкович наряду с А.Н. Крыловым, И.Г. Бубновым и Ю.А. Шиманским принадлежит к замечательной плеяде корифеев отечественного кораблестроения, возвеличивших его славу и создавших науку о корабле.</a:t>
            </a:r>
            <a:endParaRPr kumimoji="0" lang="ru-RU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Значение фундаментальных трудов П.Ф. Папковича по строительной механике корабля, теории упругости и теории оболочек для науки трудно переоценить. Высокую оценку им дали выдающиеся ученые А.Н. Крылов и С.П. Тимошенко, отметившие мировое значение этих трудов. В 1946 году П.Ф. Папкович был награжден Государственной премией 1-ой степени.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Воспоминания о Петре Федоровиче Папковиче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635896" y="1600200"/>
            <a:ext cx="5050904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 составителей книги: </a:t>
            </a:r>
          </a:p>
          <a:p>
            <a:pPr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«П.Ф. Папкович оставил богатое научное наследие. Его труды неоднократно переиздавались. Однако научной биографии  П.Ф. Папковича, к сожалению, до сих пор нет. В какой-то степени восполнить этот пробел и призвано настоящее издание.  В сборник включены воспоминания сотрудников и учеников П.Ф. Папковича. Часть из них была написана специально для этого издания, другие взяты из стенограмм вечера воспоминаний, организованного Ленинградским Домом ученых и ВНИИТОССом, состоявшегося 2 апреля 1947 года, и заседания секции истории судостроения НТО судостроительной промышленности им. Акад.А.Н. Крылова 27 сентября 1972 г., посвященного жизни и деятельности П.Ф. Папковича… В сборник вошли также воспоминания жены и дочерей ученого… В приложении к сборнику даны документы самого П.Ф. Папковича, отзывы о его трудах и переписка, существенно дополняющие воспоминания, а также неопубликованные статьи и доклад П.Ф. Папковича на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Международном конгрессе по прикладной механике, впервые публикуемый на русском языке. Публикуемые в сборнике материалы хранятся в Ленинградском отделении Архива АН СССР.»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286823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Из книги «Воспоминания о П.Ф. Папковиче»</a:t>
            </a:r>
            <a:endParaRPr lang="ru-RU" sz="24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684076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Из книги «Воспоминания о П.Ф. Папковиче»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864" y="1600200"/>
            <a:ext cx="32052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3948" y="1600200"/>
            <a:ext cx="308710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72819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Из фондов Библиотеки по естественным наукам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отдела в Институте проблем механики им.А.Ю. Ишлинского РАН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Серия курсов – монографий П.Ф. Папковича, охватывающая все вопросы прочности корабля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0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92896"/>
            <a:ext cx="2310384" cy="361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492896"/>
            <a:ext cx="2281428" cy="358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420888"/>
            <a:ext cx="2503932" cy="364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72819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Из фондов Библиотеки по естественным наукам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отдела в Институте проблем механики им.А.Ю. Ишлинского РАН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Серия курсов – монографий П.Ф. Папковича, охватывающая все вопросы прочности корабля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708921"/>
            <a:ext cx="210883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9871" y="2708920"/>
            <a:ext cx="206425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708921"/>
            <a:ext cx="212845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Из фондов Библиотеки по естественным наукам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отдела в Институте проблем механики им.А.Ю. Ишлинского РАН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Серия курсов – монографий П.Ф. Папковича, охватывающая все вопросы прочности корабля</a:t>
            </a:r>
            <a:endParaRPr lang="ru-RU" sz="16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708920"/>
            <a:ext cx="1728788" cy="258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708920"/>
            <a:ext cx="169449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08920"/>
            <a:ext cx="1703070" cy="259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708920"/>
            <a:ext cx="176403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585</Words>
  <Application>Microsoft Office PowerPoint</Application>
  <PresentationFormat>Экран (4:3)</PresentationFormat>
  <Paragraphs>27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Корабел крыловской школы. Воспоминания о П.Ф. Папковиче</vt:lpstr>
      <vt:lpstr>«Корабел крыловской школы. Воспоминания о П.Ф. Папковиче»</vt:lpstr>
      <vt:lpstr>Слайд 3</vt:lpstr>
      <vt:lpstr>Воспоминания о Петре Федоровиче Папковиче</vt:lpstr>
      <vt:lpstr>Из книги «Воспоминания о П.Ф. Папковиче»</vt:lpstr>
      <vt:lpstr>Из книги «Воспоминания о П.Ф. Папковиче»</vt:lpstr>
      <vt:lpstr>Из фондов Библиотеки по естественным наукам отдела в Институте проблем механики им.А.Ю. Ишлинского РАН  Серия курсов – монографий П.Ф. Папковича, охватывающая все вопросы прочности корабля</vt:lpstr>
      <vt:lpstr>Из фондов Библиотеки по естественным наукам  отдела в Институте проблем механики им.А.Ю. Ишлинского РАН  Серия курсов – монографий П.Ф. Папковича, охватывающая все вопросы прочности корабля</vt:lpstr>
      <vt:lpstr>Из фондов Библиотеки по естественным наукам  отдела в Институте проблем механики им.А.Ю. Ишлинского РАН  Серия курсов – монографий П.Ф. Папковича, охватывающая все вопросы прочности корабля</vt:lpstr>
      <vt:lpstr> Из фондов Библиотеки по естественным наукам отдела в Институте проблем механики им.А.Ю. Ишлинского РАН </vt:lpstr>
      <vt:lpstr>Из фондов Библиотеки по естественным наукам отдела в Институте проблем механики им.А.Ю. Ишлинского РАН Оттиски научных трудов ученого с его дарственными надписями и пояснениями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Корабел крыловской школы. Воспоминания о П.Ф. Папковиче</dc:title>
  <dc:creator>User</dc:creator>
  <cp:lastModifiedBy>User</cp:lastModifiedBy>
  <cp:revision>33</cp:revision>
  <dcterms:created xsi:type="dcterms:W3CDTF">2026-04-02T08:22:06Z</dcterms:created>
  <dcterms:modified xsi:type="dcterms:W3CDTF">2026-04-02T11:19:17Z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