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FAE7-A998-45BA-86F5-F2D3CE53CF1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4E83-E102-4279-9F1A-8625CD276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9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FAE7-A998-45BA-86F5-F2D3CE53CF1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B4E83-E102-4279-9F1A-8625CD276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6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4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>
                <a:solidFill>
                  <a:srgbClr val="0E4B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СКАНИРУЮЩЕЕ ОБОРУДОВАНИЕ</a:t>
            </a:r>
            <a:endParaRPr lang="ru-RU" sz="3000" dirty="0">
              <a:solidFill>
                <a:srgbClr val="0E4B8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2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04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5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>
                <a:solidFill>
                  <a:srgbClr val="0E4B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ДОСТИЖЕНИЯ</a:t>
            </a:r>
            <a:endParaRPr lang="ru-RU" sz="3000" dirty="0">
              <a:solidFill>
                <a:srgbClr val="0E4B8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1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>
                <a:solidFill>
                  <a:srgbClr val="0E4B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ВЫЗОВЫ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8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5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5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4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7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27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300" smtClean="0">
                <a:solidFill>
                  <a:srgbClr val="0E4B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УСПЕШНЫЕ ПРАКТИКИ ТГУ: ПЛАТФОРМА PRO СИБИРЬ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95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>
                <a:solidFill>
                  <a:srgbClr val="0E4B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ПЛАТФОРМА PRO СИБИРЬ В ЦИФРАХ</a:t>
            </a: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2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2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3000" smtClean="0">
                <a:solidFill>
                  <a:srgbClr val="0E4B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ПРИОРИТЕТЫ ОЦИФРОВКИ, ОБЕСПЕЧЕНИЕ ХРАНЕНИЯ И ДОСТУПА</a:t>
            </a:r>
            <a:endParaRPr lang="ru-RU" sz="3000" dirty="0">
              <a:solidFill>
                <a:srgbClr val="0E4B8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7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>
                <a:solidFill>
                  <a:srgbClr val="0E4B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ИТОГОВАЯ «КАРТИНКА»</a:t>
            </a:r>
            <a:endParaRPr lang="ru-RU" sz="3000" dirty="0">
              <a:solidFill>
                <a:srgbClr val="0E4B8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>
                <a:solidFill>
                  <a:srgbClr val="0E4B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ПРЕДВАРИТЕЛЬНЫЙ ВЫВОД</a:t>
            </a:r>
            <a:endParaRPr lang="ru-RU" sz="3000" dirty="0">
              <a:solidFill>
                <a:srgbClr val="0E4B8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>
                <a:solidFill>
                  <a:srgbClr val="0E4B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ПОДХОДЫ К ОЦИФРОВКЕ В </a:t>
            </a:r>
            <a:r>
              <a:rPr lang="ru-RU" sz="3000" smtClean="0">
                <a:solidFill>
                  <a:srgbClr val="0E4B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НБ ТГУ</a:t>
            </a:r>
            <a:endParaRPr lang="ru-RU" sz="3000" dirty="0">
              <a:solidFill>
                <a:srgbClr val="0E4B8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8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2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>
                <a:solidFill>
                  <a:srgbClr val="0E4B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СКАНИРУЮЩЕЕ ОБОРУДОВАНИЕ</a:t>
            </a:r>
            <a:endParaRPr lang="ru-RU" sz="3000" dirty="0">
              <a:solidFill>
                <a:srgbClr val="0E4B8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72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Произвольный</PresentationFormat>
  <Paragraphs>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ПРИОРИТЕТЫ ОЦИФРОВКИ, ОБЕСПЕЧЕНИЕ ХРАНЕНИЯ И ДОСТУПА</vt:lpstr>
      <vt:lpstr>ИТОГОВАЯ «КАРТИНКА»</vt:lpstr>
      <vt:lpstr>ПРЕДВАРИТЕЛЬНЫЙ ВЫВОД</vt:lpstr>
      <vt:lpstr>ПОДХОДЫ К ОЦИФРОВКЕ В НБ ТГУ</vt:lpstr>
      <vt:lpstr>Презентация PowerPoint</vt:lpstr>
      <vt:lpstr>СКАНИРУЮЩЕЕ ОБОРУДОВАНИЕ</vt:lpstr>
      <vt:lpstr>СКАНИРУЮЩЕЕ ОБОРУДОВАНИЕ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</vt:lpstr>
      <vt:lpstr>ВЫЗОВЫ 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УСПЕШНЫЕ ПРАКТИКИ ТГУ: ПЛАТФОРМА PRO СИБИРЬ</vt:lpstr>
      <vt:lpstr>ПЛАТФОРМА PRO СИБИРЬ В ЦИФРАХ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2025-11-12T11:41:34Z</dcterms:created>
  <dcterms:modified xsi:type="dcterms:W3CDTF">2025-11-12T11:41:34Z</dcterms:modified>
</cp:coreProperties>
</file>