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x" initials="A" lastIdx="1" clrIdx="0">
    <p:extLst>
      <p:ext uri="{19B8F6BF-5375-455C-9EA6-DF929625EA0E}">
        <p15:presenceInfo xmlns:p15="http://schemas.microsoft.com/office/powerpoint/2012/main" userId="Ale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B7D512-5C06-4EC5-97E4-225A847BB4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F83A5D1-4FB5-438B-A978-17E08EA887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53FDAE-EBA4-4783-971F-E6BFD8BFD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B8DA57-2ADE-40B7-8815-585766797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EEC3B-076D-4FF3-AD7E-365F31E2C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954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CFFF4E-9B5E-4E77-A494-D917F911F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751BADD-939C-4B96-A131-2DDFC9BC07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D04661-0036-4DFB-A7CD-1C5369585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8B80EB-AD93-4D93-AAFD-A8F172736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0ED3C9-39E8-48E7-BAA6-2646E5526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766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AEAE627-E2AA-40DE-BEF4-0AD1EE539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24AD3CA-25DA-46BF-853B-CF322CF13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F7975A-D2C3-43EE-B89B-0AC1C5129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1A55F1-804B-4821-A9DB-223CBFCA4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1F0306-DB69-416F-809E-261A4B19C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38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F3567A-F6D9-42DC-A92E-0C563868A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75A71D-5F84-412A-BCEF-ACB87A6FD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433E89-25BF-485F-B80E-81EE79D88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346617-9ABD-4F92-A262-EDEDC6039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833849-1764-4624-A1B4-1A79E1440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30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C03417-0FF9-4A16-8A8A-9D4BAA0D3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FC1AF7-0772-4CB2-867D-31DAA0A41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FCC1E2-7813-4F35-9136-015B5D51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D61815-AE55-409E-99B2-570871BE3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09B319-3F0B-472C-8209-E1C95EBE4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502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2B8941-DB2A-49E0-82E8-5A1EEFAA5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F906C3-BD44-4537-A87E-CD71F1CA6B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8B4BA4E-9473-4D9B-9D7A-BB4840F45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004B25A-1301-4ADB-B2E6-D3B474EA2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F8F9C8-6517-4EBF-96F2-077A954AA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6B79DE-EB50-438B-A232-08DA87DBC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818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80C2D9-0F71-4402-A14A-C41EC34DC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8716F0-1625-4920-ACD1-143A17B6E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EF58A7-F137-4E22-8AB4-5D9D97F5B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3D5A773-F304-49E0-A1BC-8AEA0BD4E0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C203E04-1AF3-4C48-A87B-4369228A6F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D7DEFB2-3356-4E2B-A731-913294DB9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E667FB4-4998-4A68-A504-956B6A861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0385E25-D4BA-4EF4-9DAC-B8DD84499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464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92C5A3-33BE-4AF3-B4AC-E2EA3EF73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D524B85-F106-40CC-B4BB-4E5CED03E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19BF658-14FB-4052-B61A-03B649B51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3851D71-375E-4A8C-9369-CA9CEF9C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212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7D378E6-091D-4065-89B7-74173AD59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5449CF6-A0FA-4AE5-A0CB-7F5FC1ED8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8B83FDA-9A25-4DD7-8464-F6DBD11DE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20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2FB071-C39B-4256-B66B-1D8743114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B66E4F-0427-4942-93EA-AE4B46E84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BF28AA8-4FF3-49BE-9F06-C8D599EEA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9056197-E624-4750-AC82-437E4743A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227BDE2-0512-4FC1-90FF-61D523B53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34EFC7-E184-44B5-A52F-32D0FFFA7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00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51C46B-39C2-4730-966E-B5C77CC29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9A3DF3D-BD68-4824-80B0-51DBC47470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F96D5EC-874C-4096-A2FC-F6A0B7C0E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D4AB81-24A5-4449-A9B7-434CB9879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3CFA-7D02-419B-963F-EE4FBF1A3D00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44B8D90-87B9-4A65-AE09-971C7E5E0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6C9682-087B-4018-B08B-74F1E15DB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953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6CD4D5-3B16-4F1A-96CC-8030F021B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E84E398-1588-4D02-BBB9-5050126A7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16B722-C70F-4C5C-8593-E46C011237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43CFA-7D02-419B-963F-EE4FBF1A3D00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229228-0D36-4746-A0DB-FA2632CC5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E3576D-0A97-4009-B937-2E2499D7D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6E91F-2A31-466D-B0B3-B0DB3D527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88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EFE6FA-CAD4-449C-B75F-343E4306AA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 традиционных фондов в цифровой вид:  проблемы и перспективы.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0DD1ACC-A10F-41D9-AC7B-73A392AA52A2}"/>
              </a:ext>
            </a:extLst>
          </p:cNvPr>
          <p:cNvSpPr/>
          <p:nvPr/>
        </p:nvSpPr>
        <p:spPr>
          <a:xfrm>
            <a:off x="4904508" y="4583607"/>
            <a:ext cx="53162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заведующего сектором Патентной информации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Библиотеки по естественным наукам РАН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 ф.-м. н. Алексей Вячеславович Русаков</a:t>
            </a: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8D749B3-8532-47E2-8997-2986060D9BFA}"/>
              </a:ext>
            </a:extLst>
          </p:cNvPr>
          <p:cNvSpPr/>
          <p:nvPr/>
        </p:nvSpPr>
        <p:spPr>
          <a:xfrm>
            <a:off x="5213156" y="595058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344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7DB7F8-0B01-4ED8-84BE-C8F52B8F4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проблемы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4AED1F-773B-4380-8856-EA3CDCCAF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условиях стремительного развития информационных технологий и запросов пользователей на обеспечение доступности информации в цифровом виде (с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рабочего места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вопросы обеспечения сохранности и доступности фондов научных и технических библиотек приобретают особую значимость. Цифровая трансформация имеющихся источников культурного и научного наследия является одним из способов обеспечения эффективного доступа пользователей к релевантной научной информации. При этом цифровизация фондов представляет собой сложный и многогранный процесс, требующий комплексного подхода с учетом ряда существенных проблем: от технического оснащения до правовых аспектов.</a:t>
            </a:r>
          </a:p>
        </p:txBody>
      </p:sp>
    </p:spTree>
    <p:extLst>
      <p:ext uri="{BB962C8B-B14F-4D97-AF65-F5344CB8AC3E}">
        <p14:creationId xmlns:p14="http://schemas.microsoft.com/office/powerpoint/2010/main" val="712181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A8929F-2B64-4BB5-923E-801D10604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этапы перевода бумажного источника в цифровой вид: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261ED2-48D1-43EA-BFB6-1DA9DAAEB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источника для перевода в цифровой вид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Сканирование источника, распознавание текста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формата хранения, внесение цифровой копии в библиотечную систему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Последующее хранение и доступность цифровых копий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675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ED8BBE-6D22-489C-8179-8A76AD6D4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при выборе источника для перевода в цифровой вид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F33474-C659-48A7-B672-680F007AE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отбора (целостность, наличие подтверждающих данных, востребованность материалов и статистика их использования, историческая, культурная и научная ценность, релевантность, научная значимость, актуальность, полнота источника)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источника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Юридическая чистота (идентификация правообладателя и заключение лицензионного соглашения)</a:t>
            </a:r>
          </a:p>
        </p:txBody>
      </p:sp>
    </p:spTree>
    <p:extLst>
      <p:ext uri="{BB962C8B-B14F-4D97-AF65-F5344CB8AC3E}">
        <p14:creationId xmlns:p14="http://schemas.microsoft.com/office/powerpoint/2010/main" val="444184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9159B9-5118-4202-A6D2-CB3A3EC26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при сканировании источника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2470D3-FEB5-4C1A-BB75-719439B0D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Технологические аспекты цифровизации библиотечных фондов характеризуются определением технических требований к конечному результату, оценкой состояния оригиналов, утверждением параметров разрешения и цветопередачи.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необходимого оборудования (планетарных (книжных) сканеров - применяется для книг, брошюр и сшитых изданий, не подлежащих расшивке; промышленных сканеров - предназначается для оцифровки периодических изданий, авторефератов и других материалов, допускающих расшивку или резку; специализированных сканеров -  оцифровка микрофишей и микрофильмов)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достижения приемлемого качества результата могут применяться дополнительные операции: обрезка полей; расширение зоны сканирования; очистка от шумов; разбивка на статьи и выпуски; сжатие файлов.</a:t>
            </a:r>
          </a:p>
        </p:txBody>
      </p:sp>
    </p:spTree>
    <p:extLst>
      <p:ext uri="{BB962C8B-B14F-4D97-AF65-F5344CB8AC3E}">
        <p14:creationId xmlns:p14="http://schemas.microsoft.com/office/powerpoint/2010/main" val="156425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9A59B3-5B61-4B05-AA6A-6AFCAF2C8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хранения и доступности цифровых копий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81EC1D-53B1-4065-B8CD-5C38E0F50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Обеспечение сохранности и доступности оцифрованных фондов. Существующие способы хранения цифровых фондов требуют дальнейшего развития и совершенствования, с учетом обеспечения выбора технологии длительного хранения, решения задач сохранения аутентичности документов, необходимости создания условий для поддержания интерпретируемости форматов, проведения оценки надежности и безопасности систем хранения.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1721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A0E9B5-BE1B-48EB-9FEB-B4245B28C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B94BDA-6B61-498B-8053-4458F050F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Взрывное развитие технологий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искусственного интеллекта (ИИ)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машинного обучения (МО) открывает широкие перспективы автоматизации рутинных процессов при цифровизации фондов.</a:t>
            </a:r>
            <a:endParaRPr lang="ru-RU" sz="24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Выполнение таких операций, как приведение источников к единому формату, формирование метаданных, создание структуры для многоаспектного поиска, уже позволяет использовать современные системы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(МО) 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 (ИИ) для последующего анализа и обработки информационных массивов с целью удовлетворения запросов пользователей. В будущем качество и разнообразие таких операций будет только расти. </a:t>
            </a:r>
          </a:p>
          <a:p>
            <a:pPr marL="0" indent="0">
              <a:spcBef>
                <a:spcPct val="0"/>
              </a:spcBef>
              <a:buNone/>
            </a:pPr>
            <a:endParaRPr lang="ru-RU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940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D3FF18-DDF5-4BAA-83D0-0BC38BCF2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97125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3882451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463</Words>
  <Application>Microsoft Office PowerPoint</Application>
  <PresentationFormat>Широкоэкранный</PresentationFormat>
  <Paragraphs>28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Перевод традиционных фондов в цифровой вид:  проблемы и перспективы.</vt:lpstr>
      <vt:lpstr>Актуальность проблемы</vt:lpstr>
      <vt:lpstr>Основные этапы перевода бумажного источника в цифровой вид:</vt:lpstr>
      <vt:lpstr>Проблемы при выборе источника для перевода в цифровой вид </vt:lpstr>
      <vt:lpstr>Проблемы при сканировании источника</vt:lpstr>
      <vt:lpstr>Проблемы хранения и доступности цифровых копий </vt:lpstr>
      <vt:lpstr>Перспективы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Перевод традиционных фондов в цифровой вид:  проблемы и перспективы.</dc:title>
  <dc:creator>Alex</dc:creator>
  <cp:lastModifiedBy>Alex</cp:lastModifiedBy>
  <cp:revision>5</cp:revision>
  <dcterms:created xsi:type="dcterms:W3CDTF">2025-11-07T09:38:41Z</dcterms:created>
  <dcterms:modified xsi:type="dcterms:W3CDTF">2025-11-10T11:33:21Z</dcterms:modified>
</cp:coreProperties>
</file>