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defaultTextStyle>
    <a:defPPr>
      <a:defRPr lang="ru-RU"/>
    </a:defPPr>
    <a:lvl1pPr marL="0" algn="l" defTabSz="914400" rtl="0">
      <a:defRPr sz="1800">
        <a:solidFill>
          <a:schemeClr val="tx1"/>
        </a:solidFill>
        <a:latin typeface="+mn-lt"/>
        <a:ea typeface="+mn-ea"/>
        <a:cs typeface="+mn-cs"/>
      </a:defRPr>
    </a:lvl1pPr>
    <a:lvl2pPr marL="457200" algn="l" defTabSz="914400" rtl="0">
      <a:defRPr sz="1800">
        <a:solidFill>
          <a:schemeClr val="tx1"/>
        </a:solidFill>
        <a:latin typeface="+mn-lt"/>
        <a:ea typeface="+mn-ea"/>
        <a:cs typeface="+mn-cs"/>
      </a:defRPr>
    </a:lvl2pPr>
    <a:lvl3pPr marL="914400" algn="l" defTabSz="914400" rtl="0">
      <a:defRPr sz="1800">
        <a:solidFill>
          <a:schemeClr val="tx1"/>
        </a:solidFill>
        <a:latin typeface="+mn-lt"/>
        <a:ea typeface="+mn-ea"/>
        <a:cs typeface="+mn-cs"/>
      </a:defRPr>
    </a:lvl3pPr>
    <a:lvl4pPr marL="1371600" algn="l" defTabSz="914400" rtl="0">
      <a:defRPr sz="1800">
        <a:solidFill>
          <a:schemeClr val="tx1"/>
        </a:solidFill>
        <a:latin typeface="+mn-lt"/>
        <a:ea typeface="+mn-ea"/>
        <a:cs typeface="+mn-cs"/>
      </a:defRPr>
    </a:lvl4pPr>
    <a:lvl5pPr marL="1828800" algn="l" defTabSz="914400" rtl="0">
      <a:defRPr sz="1800">
        <a:solidFill>
          <a:schemeClr val="tx1"/>
        </a:solidFill>
        <a:latin typeface="+mn-lt"/>
        <a:ea typeface="+mn-ea"/>
        <a:cs typeface="+mn-cs"/>
      </a:defRPr>
    </a:lvl5pPr>
    <a:lvl6pPr marL="2286000" algn="l" defTabSz="914400" rtl="0">
      <a:defRPr sz="1800">
        <a:solidFill>
          <a:schemeClr val="tx1"/>
        </a:solidFill>
        <a:latin typeface="+mn-lt"/>
        <a:ea typeface="+mn-ea"/>
        <a:cs typeface="+mn-cs"/>
      </a:defRPr>
    </a:lvl6pPr>
    <a:lvl7pPr marL="2743200" algn="l" defTabSz="914400" rtl="0">
      <a:defRPr sz="1800">
        <a:solidFill>
          <a:schemeClr val="tx1"/>
        </a:solidFill>
        <a:latin typeface="+mn-lt"/>
        <a:ea typeface="+mn-ea"/>
        <a:cs typeface="+mn-cs"/>
      </a:defRPr>
    </a:lvl7pPr>
    <a:lvl8pPr marL="3200400" algn="l" defTabSz="914400" rtl="0">
      <a:defRPr sz="1800">
        <a:solidFill>
          <a:schemeClr val="tx1"/>
        </a:solidFill>
        <a:latin typeface="+mn-lt"/>
        <a:ea typeface="+mn-ea"/>
        <a:cs typeface="+mn-cs"/>
      </a:defRPr>
    </a:lvl8pPr>
    <a:lvl9pPr marL="3657600" algn="l" defTabSz="914400" rtl="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94660"/>
  </p:normalViewPr>
  <p:slideViewPr>
    <p:cSldViewPr snapToGrid="0">
      <p:cViewPr varScale="1">
        <p:scale>
          <a:sx n="103" d="100"/>
          <a:sy n="103" d="100"/>
        </p:scale>
        <p:origin x="456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69E-2"/>
          <c:y val="3.4380000000000001E-2"/>
          <c:w val="0.91520000000000001"/>
          <c:h val="0.84665999999999997"/>
        </c:manualLayout>
      </c:layout>
      <c:barChart>
        <c:barDir val="col"/>
        <c:grouping val="stacked"/>
        <c:varyColors val="0"/>
        <c:ser>
          <c:idx val="0"/>
          <c:order val="0"/>
          <c:tx>
            <c:strRef>
              <c:f>Лист1!$B$1</c:f>
              <c:strCache>
                <c:ptCount val="1"/>
                <c:pt idx="0">
                  <c:v>1941</c:v>
                </c:pt>
              </c:strCache>
            </c:strRef>
          </c:tx>
          <c:spPr>
            <a:prstGeom prst="rect">
              <a:avLst/>
            </a:prstGeom>
            <a:solidFill>
              <a:schemeClr val="bg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a:solidFill>
                      <a:schemeClr val="bg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Лист1!$A$2:$A$3</c:f>
              <c:strCache>
                <c:ptCount val="2"/>
                <c:pt idx="0">
                  <c:v>Заявки</c:v>
                </c:pt>
                <c:pt idx="1">
                  <c:v>Авторские свидетельства и патенты</c:v>
                </c:pt>
              </c:strCache>
            </c:strRef>
          </c:cat>
          <c:val>
            <c:numRef>
              <c:f>Лист1!$B$2:$B$3</c:f>
              <c:numCache>
                <c:formatCode>General</c:formatCode>
                <c:ptCount val="2"/>
                <c:pt idx="0">
                  <c:v>2800</c:v>
                </c:pt>
                <c:pt idx="1">
                  <c:v>2400</c:v>
                </c:pt>
              </c:numCache>
            </c:numRef>
          </c:val>
          <c:extLst>
            <c:ext xmlns:c16="http://schemas.microsoft.com/office/drawing/2014/chart" uri="{C3380CC4-5D6E-409C-BE32-E72D297353CC}">
              <c16:uniqueId val="{00000000-853E-4083-84BF-08DBB802635B}"/>
            </c:ext>
          </c:extLst>
        </c:ser>
        <c:ser>
          <c:idx val="1"/>
          <c:order val="1"/>
          <c:tx>
            <c:strRef>
              <c:f>Лист1!$C$1</c:f>
              <c:strCache>
                <c:ptCount val="1"/>
                <c:pt idx="0">
                  <c:v>1942</c:v>
                </c:pt>
              </c:strCache>
            </c:strRef>
          </c:tx>
          <c:spPr>
            <a:prstGeom prst="rect">
              <a:avLst/>
            </a:prstGeom>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a:solidFill>
                      <a:schemeClr val="bg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Лист1!$A$2:$A$3</c:f>
              <c:strCache>
                <c:ptCount val="2"/>
                <c:pt idx="0">
                  <c:v>Заявки</c:v>
                </c:pt>
                <c:pt idx="1">
                  <c:v>Авторские свидетельства и патенты</c:v>
                </c:pt>
              </c:strCache>
            </c:strRef>
          </c:cat>
          <c:val>
            <c:numRef>
              <c:f>Лист1!$C$2:$C$3</c:f>
              <c:numCache>
                <c:formatCode>General</c:formatCode>
                <c:ptCount val="2"/>
                <c:pt idx="0">
                  <c:v>4900</c:v>
                </c:pt>
                <c:pt idx="1">
                  <c:v>1000</c:v>
                </c:pt>
              </c:numCache>
            </c:numRef>
          </c:val>
          <c:extLst>
            <c:ext xmlns:c16="http://schemas.microsoft.com/office/drawing/2014/chart" uri="{C3380CC4-5D6E-409C-BE32-E72D297353CC}">
              <c16:uniqueId val="{00000001-853E-4083-84BF-08DBB802635B}"/>
            </c:ext>
          </c:extLst>
        </c:ser>
        <c:ser>
          <c:idx val="2"/>
          <c:order val="2"/>
          <c:tx>
            <c:strRef>
              <c:f>Лист1!$D$1</c:f>
              <c:strCache>
                <c:ptCount val="1"/>
                <c:pt idx="0">
                  <c:v>1943</c:v>
                </c:pt>
              </c:strCache>
            </c:strRef>
          </c:tx>
          <c:spPr>
            <a:prstGeom prst="rect">
              <a:avLst/>
            </a:prstGeom>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a:solidFill>
                      <a:schemeClr val="bg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Лист1!$A$2:$A$3</c:f>
              <c:strCache>
                <c:ptCount val="2"/>
                <c:pt idx="0">
                  <c:v>Заявки</c:v>
                </c:pt>
                <c:pt idx="1">
                  <c:v>Авторские свидетельства и патенты</c:v>
                </c:pt>
              </c:strCache>
            </c:strRef>
          </c:cat>
          <c:val>
            <c:numRef>
              <c:f>Лист1!$D$2:$D$3</c:f>
              <c:numCache>
                <c:formatCode>General</c:formatCode>
                <c:ptCount val="2"/>
                <c:pt idx="0">
                  <c:v>5300</c:v>
                </c:pt>
                <c:pt idx="1">
                  <c:v>900</c:v>
                </c:pt>
              </c:numCache>
            </c:numRef>
          </c:val>
          <c:extLst>
            <c:ext xmlns:c16="http://schemas.microsoft.com/office/drawing/2014/chart" uri="{C3380CC4-5D6E-409C-BE32-E72D297353CC}">
              <c16:uniqueId val="{00000002-853E-4083-84BF-08DBB802635B}"/>
            </c:ext>
          </c:extLst>
        </c:ser>
        <c:ser>
          <c:idx val="3"/>
          <c:order val="3"/>
          <c:tx>
            <c:strRef>
              <c:f>Лист1!$E$1</c:f>
              <c:strCache>
                <c:ptCount val="1"/>
                <c:pt idx="0">
                  <c:v>1944</c:v>
                </c:pt>
              </c:strCache>
            </c:strRef>
          </c:tx>
          <c:spPr>
            <a:prstGeom prst="rect">
              <a:avLst/>
            </a:prstGeom>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a:solidFill>
                      <a:schemeClr val="bg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Лист1!$A$2:$A$3</c:f>
              <c:strCache>
                <c:ptCount val="2"/>
                <c:pt idx="0">
                  <c:v>Заявки</c:v>
                </c:pt>
                <c:pt idx="1">
                  <c:v>Авторские свидетельства и патенты</c:v>
                </c:pt>
              </c:strCache>
            </c:strRef>
          </c:cat>
          <c:val>
            <c:numRef>
              <c:f>Лист1!$E$2:$E$3</c:f>
              <c:numCache>
                <c:formatCode>General</c:formatCode>
                <c:ptCount val="2"/>
                <c:pt idx="0">
                  <c:v>5200</c:v>
                </c:pt>
                <c:pt idx="1">
                  <c:v>1300</c:v>
                </c:pt>
              </c:numCache>
            </c:numRef>
          </c:val>
          <c:extLst>
            <c:ext xmlns:c16="http://schemas.microsoft.com/office/drawing/2014/chart" uri="{C3380CC4-5D6E-409C-BE32-E72D297353CC}">
              <c16:uniqueId val="{00000003-853E-4083-84BF-08DBB802635B}"/>
            </c:ext>
          </c:extLst>
        </c:ser>
        <c:ser>
          <c:idx val="4"/>
          <c:order val="4"/>
          <c:tx>
            <c:strRef>
              <c:f>Лист1!$F$1</c:f>
              <c:strCache>
                <c:ptCount val="1"/>
                <c:pt idx="0">
                  <c:v>1945</c:v>
                </c:pt>
              </c:strCache>
            </c:strRef>
          </c:tx>
          <c:spPr>
            <a:prstGeom prst="rect">
              <a:avLst/>
            </a:prstGeom>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a:solidFill>
                      <a:schemeClr val="bg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Лист1!$A$2:$A$3</c:f>
              <c:strCache>
                <c:ptCount val="2"/>
                <c:pt idx="0">
                  <c:v>Заявки</c:v>
                </c:pt>
                <c:pt idx="1">
                  <c:v>Авторские свидетельства и патенты</c:v>
                </c:pt>
              </c:strCache>
            </c:strRef>
          </c:cat>
          <c:val>
            <c:numRef>
              <c:f>Лист1!$F$2:$F$3</c:f>
              <c:numCache>
                <c:formatCode>General</c:formatCode>
                <c:ptCount val="2"/>
                <c:pt idx="0">
                  <c:v>6000</c:v>
                </c:pt>
                <c:pt idx="1">
                  <c:v>1400</c:v>
                </c:pt>
              </c:numCache>
            </c:numRef>
          </c:val>
          <c:extLst>
            <c:ext xmlns:c16="http://schemas.microsoft.com/office/drawing/2014/chart" uri="{C3380CC4-5D6E-409C-BE32-E72D297353CC}">
              <c16:uniqueId val="{00000004-853E-4083-84BF-08DBB802635B}"/>
            </c:ext>
          </c:extLst>
        </c:ser>
        <c:dLbls>
          <c:dLblPos val="ctr"/>
          <c:showLegendKey val="0"/>
          <c:showVal val="1"/>
          <c:showCatName val="0"/>
          <c:showSerName val="0"/>
          <c:showPercent val="0"/>
          <c:showBubbleSize val="0"/>
        </c:dLbls>
        <c:gapWidth val="219"/>
        <c:overlap val="100"/>
        <c:axId val="218235904"/>
        <c:axId val="184599680"/>
      </c:barChart>
      <c:catAx>
        <c:axId val="218235904"/>
        <c:scaling>
          <c:orientation val="minMax"/>
        </c:scaling>
        <c:delete val="0"/>
        <c:axPos val="b"/>
        <c:numFmt formatCode="General" sourceLinked="1"/>
        <c:majorTickMark val="none"/>
        <c:minorTickMark val="none"/>
        <c:tickLblPos val="nextTo"/>
        <c:spPr>
          <a:prstGeom prst="rect">
            <a:avLst/>
          </a:prstGeom>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a:solidFill>
                  <a:schemeClr val="tx1">
                    <a:lumMod val="65000"/>
                    <a:lumOff val="35000"/>
                  </a:schemeClr>
                </a:solidFill>
                <a:latin typeface="+mn-lt"/>
                <a:ea typeface="+mn-ea"/>
                <a:cs typeface="+mn-cs"/>
              </a:defRPr>
            </a:pPr>
            <a:endParaRPr lang="ru-RU"/>
          </a:p>
        </c:txPr>
        <c:crossAx val="184599680"/>
        <c:crosses val="autoZero"/>
        <c:auto val="1"/>
        <c:lblAlgn val="ctr"/>
        <c:lblOffset val="100"/>
        <c:noMultiLvlLbl val="0"/>
      </c:catAx>
      <c:valAx>
        <c:axId val="184599680"/>
        <c:scaling>
          <c:orientation val="minMax"/>
        </c:scaling>
        <c:delete val="0"/>
        <c:axPos val="l"/>
        <c:majorGridlines>
          <c:spPr>
            <a:prstGeom prst="rect">
              <a:avLst/>
            </a:prstGeom>
            <a:ln w="9525" cap="flat" cmpd="sng" algn="ctr">
              <a:solidFill>
                <a:schemeClr val="tx1">
                  <a:lumMod val="15000"/>
                  <a:lumOff val="85000"/>
                </a:schemeClr>
              </a:solidFill>
              <a:round/>
            </a:ln>
            <a:effectLst/>
          </c:spPr>
        </c:majorGridlines>
        <c:numFmt formatCode="General" sourceLinked="1"/>
        <c:majorTickMark val="none"/>
        <c:minorTickMark val="none"/>
        <c:tickLblPos val="nextTo"/>
        <c:spPr>
          <a:prstGeom prst="rect">
            <a:avLst/>
          </a:prstGeom>
          <a:noFill/>
          <a:ln>
            <a:noFill/>
          </a:ln>
          <a:effectLst/>
        </c:spPr>
        <c:txPr>
          <a:bodyPr rot="-60000000" spcFirstLastPara="1" vertOverflow="ellipsis" vert="horz" wrap="square" anchor="ctr" anchorCtr="1"/>
          <a:lstStyle/>
          <a:p>
            <a:pPr>
              <a:defRPr sz="900" b="0" i="0" u="none" strike="noStrike">
                <a:solidFill>
                  <a:schemeClr val="tx1">
                    <a:lumMod val="65000"/>
                    <a:lumOff val="35000"/>
                  </a:schemeClr>
                </a:solidFill>
                <a:latin typeface="+mn-lt"/>
                <a:ea typeface="+mn-ea"/>
                <a:cs typeface="+mn-cs"/>
              </a:defRPr>
            </a:pPr>
            <a:endParaRPr lang="ru-RU"/>
          </a:p>
        </c:txPr>
        <c:crossAx val="218235904"/>
        <c:crosses val="autoZero"/>
        <c:crossBetween val="between"/>
      </c:valAx>
      <c:spPr>
        <a:prstGeom prst="rect">
          <a:avLst/>
        </a:prstGeom>
        <a:noFill/>
        <a:ln>
          <a:noFill/>
        </a:ln>
        <a:effectLst/>
      </c:spPr>
    </c:plotArea>
    <c:legend>
      <c:legendPos val="b"/>
      <c:overlay val="0"/>
      <c:spPr>
        <a:prstGeom prst="rect">
          <a:avLst/>
        </a:prstGeom>
        <a:noFill/>
        <a:ln>
          <a:noFill/>
        </a:ln>
        <a:effectLst/>
      </c:spPr>
      <c:txPr>
        <a:bodyPr rot="0" spcFirstLastPara="1" vertOverflow="ellipsis" vert="horz" wrap="square" anchor="ctr" anchorCtr="1"/>
        <a:lstStyle/>
        <a:p>
          <a:pPr>
            <a:defRPr sz="900" b="0" i="0" u="none" strike="noStrike">
              <a:solidFill>
                <a:schemeClr val="tx1">
                  <a:lumMod val="65000"/>
                  <a:lumOff val="35000"/>
                </a:schemeClr>
              </a:solidFill>
              <a:latin typeface="+mn-lt"/>
              <a:ea typeface="+mn-ea"/>
              <a:cs typeface="+mn-cs"/>
            </a:defRPr>
          </a:pPr>
          <a:endParaRPr lang="ru-RU"/>
        </a:p>
      </c:txPr>
    </c:legend>
    <c:plotVisOnly val="1"/>
    <c:dispBlanksAs val="gap"/>
    <c:showDLblsOverMax val="0"/>
  </c:chart>
  <c:spPr>
    <a:xfrm>
      <a:off x="3908364" y="1586348"/>
      <a:ext cx="7239000" cy="4155173"/>
    </a:xfrm>
    <a:prstGeom prst="rect">
      <a:avLst/>
    </a:prstGeom>
    <a:noFill/>
    <a:ln w="9525" cap="flat" cmpd="sng" algn="ctr">
      <a:noFill/>
      <a:round/>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9"/>
    </mc:Choice>
    <mc:Fallback>
      <c:style val="39"/>
    </mc:Fallback>
  </mc:AlternateContent>
  <c:chart>
    <c:autoTitleDeleted val="1"/>
    <c:plotArea>
      <c:layout>
        <c:manualLayout>
          <c:layoutTarget val="inner"/>
          <c:xMode val="edge"/>
          <c:yMode val="edge"/>
          <c:x val="9.9540000000000003E-2"/>
          <c:y val="5.8270000000000002E-2"/>
          <c:w val="0.89410000000000001"/>
          <c:h val="0.80911"/>
        </c:manualLayout>
      </c:layout>
      <c:doughnutChart>
        <c:varyColors val="1"/>
        <c:ser>
          <c:idx val="0"/>
          <c:order val="0"/>
          <c:tx>
            <c:strRef>
              <c:f>Лист1!$B$1</c:f>
              <c:strCache>
                <c:ptCount val="1"/>
                <c:pt idx="0">
                  <c:v>Продажи</c:v>
                </c:pt>
              </c:strCache>
            </c:strRef>
          </c:tx>
          <c:spPr>
            <a:ln>
              <a:noFill/>
            </a:ln>
          </c:spPr>
          <c:explosion val="2"/>
          <c:dPt>
            <c:idx val="0"/>
            <c:bubble3D val="0"/>
            <c:spPr>
              <a:prstGeom prst="rect">
                <a:avLst/>
              </a:prstGeom>
              <a:solidFill>
                <a:srgbClr val="C00000"/>
              </a:solidFill>
              <a:ln>
                <a:noFill/>
              </a:ln>
            </c:spPr>
            <c:extLst>
              <c:ext xmlns:c16="http://schemas.microsoft.com/office/drawing/2014/chart" uri="{C3380CC4-5D6E-409C-BE32-E72D297353CC}">
                <c16:uniqueId val="{00000004-EC94-47A7-A83E-1CD539565F4F}"/>
              </c:ext>
            </c:extLst>
          </c:dPt>
          <c:dPt>
            <c:idx val="1"/>
            <c:bubble3D val="0"/>
            <c:spPr>
              <a:prstGeom prst="rect">
                <a:avLst/>
              </a:prstGeom>
              <a:solidFill>
                <a:schemeClr val="accent5">
                  <a:lumMod val="75000"/>
                </a:schemeClr>
              </a:solidFill>
              <a:ln>
                <a:noFill/>
              </a:ln>
            </c:spPr>
            <c:extLst>
              <c:ext xmlns:c16="http://schemas.microsoft.com/office/drawing/2014/chart" uri="{C3380CC4-5D6E-409C-BE32-E72D297353CC}">
                <c16:uniqueId val="{00000001-EC94-47A7-A83E-1CD539565F4F}"/>
              </c:ext>
            </c:extLst>
          </c:dPt>
          <c:dPt>
            <c:idx val="2"/>
            <c:bubble3D val="0"/>
            <c:spPr>
              <a:solidFill>
                <a:schemeClr val="bg2">
                  <a:lumMod val="50000"/>
                </a:schemeClr>
              </a:solidFill>
              <a:ln>
                <a:noFill/>
              </a:ln>
            </c:spPr>
            <c:extLst>
              <c:ext xmlns:c16="http://schemas.microsoft.com/office/drawing/2014/chart" uri="{C3380CC4-5D6E-409C-BE32-E72D297353CC}">
                <c16:uniqueId val="{00000002-EC94-47A7-A83E-1CD539565F4F}"/>
              </c:ext>
            </c:extLst>
          </c:dPt>
          <c:dLbls>
            <c:delete val="1"/>
          </c:dLbls>
          <c:cat>
            <c:strRef>
              <c:f>Лист1!$A$2:$A$4</c:f>
              <c:strCache>
                <c:ptCount val="3"/>
                <c:pt idx="0">
                  <c:v>В цифровом формате</c:v>
                </c:pt>
                <c:pt idx="1">
                  <c:v>На бумаге</c:v>
                </c:pt>
                <c:pt idx="2">
                  <c:v>На микроносителях</c:v>
                </c:pt>
              </c:strCache>
            </c:strRef>
          </c:cat>
          <c:val>
            <c:numRef>
              <c:f>Лист1!$B$2:$B$4</c:f>
              <c:numCache>
                <c:formatCode>General</c:formatCode>
                <c:ptCount val="3"/>
                <c:pt idx="0">
                  <c:v>128227154</c:v>
                </c:pt>
                <c:pt idx="1">
                  <c:v>35479918</c:v>
                </c:pt>
                <c:pt idx="2">
                  <c:v>11416571</c:v>
                </c:pt>
              </c:numCache>
            </c:numRef>
          </c:val>
          <c:extLst>
            <c:ext xmlns:c16="http://schemas.microsoft.com/office/drawing/2014/chart" uri="{C3380CC4-5D6E-409C-BE32-E72D297353CC}">
              <c16:uniqueId val="{00000005-EC94-47A7-A83E-1CD539565F4F}"/>
            </c:ext>
          </c:extLst>
        </c:ser>
        <c:dLbls>
          <c:showLegendKey val="0"/>
          <c:showVal val="1"/>
          <c:showCatName val="1"/>
          <c:showSerName val="0"/>
          <c:showPercent val="0"/>
          <c:showBubbleSize val="0"/>
          <c:showLeaderLines val="1"/>
        </c:dLbls>
        <c:firstSliceAng val="0"/>
        <c:holeSize val="50"/>
      </c:doughnutChart>
    </c:plotArea>
    <c:plotVisOnly val="1"/>
    <c:dispBlanksAs val="gap"/>
    <c:showDLblsOverMax val="0"/>
  </c:chart>
  <c:spPr>
    <a:xfrm>
      <a:off x="8518031" y="1226397"/>
      <a:ext cx="2769094" cy="3059963"/>
    </a:xfrm>
    <a:prstGeom prst="rect">
      <a:avLst/>
    </a:prstGeom>
    <a:noFill/>
    <a:ln>
      <a:noFill/>
    </a:ln>
  </c:spPr>
  <c:txPr>
    <a:bodyPr/>
    <a:lstStyle/>
    <a:p>
      <a:pPr>
        <a:defRPr sz="1800"/>
      </a:pPr>
      <a:endParaRPr lang="ru-RU"/>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180F07-B39C-4387-83A6-C5CCE8222DFA}" type="doc">
      <dgm:prSet loTypeId="urn:microsoft.com/office/officeart/2005/8/layout/pyramid1#1" loCatId="pyramid" qsTypeId="urn:microsoft.com/office/officeart/2005/8/quickstyle/3d5" qsCatId="3D" csTypeId="urn:microsoft.com/office/officeart/2005/8/colors/colorful3" csCatId="colorful" phldr="1"/>
      <dgm:spPr bwMode="auto"/>
      <dgm:t>
        <a:bodyPr/>
        <a:lstStyle/>
        <a:p>
          <a:pPr>
            <a:defRPr/>
          </a:pPr>
          <a:endParaRPr lang="ru-RU"/>
        </a:p>
      </dgm:t>
    </dgm:pt>
    <dgm:pt modelId="{9A1DF0D2-DFFC-46EE-B4E1-C20FBD48886D}">
      <dgm:prSet phldrT="[Текст]" custT="1"/>
      <dgm:spPr bwMode="auto"/>
      <dgm:t>
        <a:bodyPr/>
        <a:lstStyle/>
        <a:p>
          <a:pPr>
            <a:defRPr/>
          </a:pPr>
          <a:r>
            <a:rPr lang="ru-RU" sz="1600" b="1"/>
            <a:t>8</a:t>
          </a:r>
          <a:endParaRPr/>
        </a:p>
        <a:p>
          <a:pPr>
            <a:defRPr/>
          </a:pPr>
          <a:r>
            <a:rPr lang="ru-RU" sz="1100" b="1"/>
            <a:t>разделов</a:t>
          </a:r>
        </a:p>
      </dgm:t>
    </dgm:pt>
    <dgm:pt modelId="{DEA96ED8-1561-4E49-BFC7-9088840BC417}" type="parTrans" cxnId="{2BDD94CF-E9A7-40E6-BB9D-892472B87256}">
      <dgm:prSet/>
      <dgm:spPr bwMode="auto"/>
      <dgm:t>
        <a:bodyPr/>
        <a:lstStyle/>
        <a:p>
          <a:pPr>
            <a:defRPr/>
          </a:pPr>
          <a:endParaRPr lang="ru-RU"/>
        </a:p>
      </dgm:t>
    </dgm:pt>
    <dgm:pt modelId="{493DB150-495B-4506-AB13-EB1D73FD242C}" type="sibTrans" cxnId="{2BDD94CF-E9A7-40E6-BB9D-892472B87256}">
      <dgm:prSet/>
      <dgm:spPr bwMode="auto"/>
      <dgm:t>
        <a:bodyPr/>
        <a:lstStyle/>
        <a:p>
          <a:pPr>
            <a:defRPr/>
          </a:pPr>
          <a:endParaRPr lang="ru-RU"/>
        </a:p>
      </dgm:t>
    </dgm:pt>
    <dgm:pt modelId="{5E0F2E43-8665-4984-812A-DAD768A2FB6E}">
      <dgm:prSet phldrT="[Текст]" custT="1"/>
      <dgm:spPr bwMode="auto">
        <a:solidFill>
          <a:schemeClr val="accent5">
            <a:lumMod val="60000"/>
            <a:lumOff val="40000"/>
          </a:schemeClr>
        </a:solidFill>
      </dgm:spPr>
      <dgm:t>
        <a:bodyPr/>
        <a:lstStyle/>
        <a:p>
          <a:pPr>
            <a:defRPr/>
          </a:pPr>
          <a:r>
            <a:rPr lang="ru-RU" sz="1600" b="1"/>
            <a:t>132 </a:t>
          </a:r>
          <a:endParaRPr/>
        </a:p>
        <a:p>
          <a:pPr>
            <a:defRPr/>
          </a:pPr>
          <a:r>
            <a:rPr lang="ru-RU" sz="1400" b="1"/>
            <a:t>класса</a:t>
          </a:r>
        </a:p>
      </dgm:t>
    </dgm:pt>
    <dgm:pt modelId="{FDBFB54A-C1A8-4D84-8613-7C8D456DD24F}" type="parTrans" cxnId="{16D41BF8-B97A-40AA-9062-0BE976DB5C78}">
      <dgm:prSet/>
      <dgm:spPr bwMode="auto"/>
      <dgm:t>
        <a:bodyPr/>
        <a:lstStyle/>
        <a:p>
          <a:pPr>
            <a:defRPr/>
          </a:pPr>
          <a:endParaRPr lang="ru-RU"/>
        </a:p>
      </dgm:t>
    </dgm:pt>
    <dgm:pt modelId="{4D2E6CEE-5082-4326-A690-EE4DB429CC5E}" type="sibTrans" cxnId="{16D41BF8-B97A-40AA-9062-0BE976DB5C78}">
      <dgm:prSet/>
      <dgm:spPr bwMode="auto"/>
      <dgm:t>
        <a:bodyPr/>
        <a:lstStyle/>
        <a:p>
          <a:pPr>
            <a:defRPr/>
          </a:pPr>
          <a:endParaRPr lang="ru-RU"/>
        </a:p>
      </dgm:t>
    </dgm:pt>
    <dgm:pt modelId="{B2D04624-73EF-4202-BA70-A9F13B6F1E62}">
      <dgm:prSet phldrT="[Текст]" custT="1"/>
      <dgm:spPr bwMode="auto">
        <a:solidFill>
          <a:schemeClr val="accent1">
            <a:lumMod val="75000"/>
          </a:schemeClr>
        </a:solidFill>
      </dgm:spPr>
      <dgm:t>
        <a:bodyPr/>
        <a:lstStyle/>
        <a:p>
          <a:pPr>
            <a:defRPr/>
          </a:pPr>
          <a:r>
            <a:rPr lang="ru-RU" sz="1600" b="1" dirty="0"/>
            <a:t>654</a:t>
          </a:r>
          <a:endParaRPr dirty="0"/>
        </a:p>
        <a:p>
          <a:pPr>
            <a:defRPr/>
          </a:pPr>
          <a:r>
            <a:rPr lang="ru-RU" sz="1400" b="1" dirty="0"/>
            <a:t>подкласс</a:t>
          </a:r>
        </a:p>
      </dgm:t>
    </dgm:pt>
    <dgm:pt modelId="{A8F4782F-538B-4D35-B60D-833BE26DE0DF}" type="parTrans" cxnId="{72393CF4-DC42-4140-A28F-B2DFC64FC0C8}">
      <dgm:prSet/>
      <dgm:spPr bwMode="auto"/>
      <dgm:t>
        <a:bodyPr/>
        <a:lstStyle/>
        <a:p>
          <a:pPr>
            <a:defRPr/>
          </a:pPr>
          <a:endParaRPr lang="ru-RU"/>
        </a:p>
      </dgm:t>
    </dgm:pt>
    <dgm:pt modelId="{5535CDEF-4407-4A2B-B5C0-87397ABC694B}" type="sibTrans" cxnId="{72393CF4-DC42-4140-A28F-B2DFC64FC0C8}">
      <dgm:prSet/>
      <dgm:spPr bwMode="auto"/>
      <dgm:t>
        <a:bodyPr/>
        <a:lstStyle/>
        <a:p>
          <a:pPr>
            <a:defRPr/>
          </a:pPr>
          <a:endParaRPr lang="ru-RU"/>
        </a:p>
      </dgm:t>
    </dgm:pt>
    <dgm:pt modelId="{B15B8212-22E2-422F-8EAE-5C1EF2986986}">
      <dgm:prSet phldrT="[Текст]" custT="1"/>
      <dgm:spPr bwMode="auto"/>
      <dgm:t>
        <a:bodyPr/>
        <a:lstStyle/>
        <a:p>
          <a:pPr>
            <a:defRPr/>
          </a:pPr>
          <a:r>
            <a:rPr lang="ru-RU" sz="1600"/>
            <a:t>7630</a:t>
          </a:r>
          <a:endParaRPr/>
        </a:p>
        <a:p>
          <a:pPr>
            <a:defRPr/>
          </a:pPr>
          <a:r>
            <a:rPr lang="ru-RU" sz="1400" b="1"/>
            <a:t>основных групп</a:t>
          </a:r>
        </a:p>
      </dgm:t>
    </dgm:pt>
    <dgm:pt modelId="{78410894-115A-47CA-8B5F-7DD6EEAD7131}" type="parTrans" cxnId="{7E6C246B-85EB-4935-AEC5-D53B1CB467A5}">
      <dgm:prSet/>
      <dgm:spPr bwMode="auto"/>
      <dgm:t>
        <a:bodyPr/>
        <a:lstStyle/>
        <a:p>
          <a:pPr>
            <a:defRPr/>
          </a:pPr>
          <a:endParaRPr lang="ru-RU"/>
        </a:p>
      </dgm:t>
    </dgm:pt>
    <dgm:pt modelId="{13D63395-39EF-4D7A-85CB-A668F6A99E4E}" type="sibTrans" cxnId="{7E6C246B-85EB-4935-AEC5-D53B1CB467A5}">
      <dgm:prSet/>
      <dgm:spPr bwMode="auto"/>
      <dgm:t>
        <a:bodyPr/>
        <a:lstStyle/>
        <a:p>
          <a:pPr>
            <a:defRPr/>
          </a:pPr>
          <a:endParaRPr lang="ru-RU"/>
        </a:p>
      </dgm:t>
    </dgm:pt>
    <dgm:pt modelId="{FC3624EA-3FCC-4A6D-8AD9-050D62529627}">
      <dgm:prSet phldrT="[Текст]" custT="1"/>
      <dgm:spPr bwMode="auto">
        <a:solidFill>
          <a:srgbClr val="C00000"/>
        </a:solidFill>
      </dgm:spPr>
      <dgm:t>
        <a:bodyPr/>
        <a:lstStyle/>
        <a:p>
          <a:pPr>
            <a:defRPr/>
          </a:pPr>
          <a:r>
            <a:rPr lang="ru-RU" sz="1600" b="1" dirty="0"/>
            <a:t>71409</a:t>
          </a:r>
          <a:endParaRPr dirty="0"/>
        </a:p>
        <a:p>
          <a:pPr>
            <a:defRPr/>
          </a:pPr>
          <a:r>
            <a:rPr lang="ru-RU" sz="1400" b="1" dirty="0"/>
            <a:t>подгрупп</a:t>
          </a:r>
        </a:p>
      </dgm:t>
    </dgm:pt>
    <dgm:pt modelId="{00EA440E-119C-4BEC-B8C8-3E142B0497EB}" type="parTrans" cxnId="{F2C69DEA-99B4-4598-B99C-6A2131F699D9}">
      <dgm:prSet/>
      <dgm:spPr bwMode="auto"/>
      <dgm:t>
        <a:bodyPr/>
        <a:lstStyle/>
        <a:p>
          <a:pPr>
            <a:defRPr/>
          </a:pPr>
          <a:endParaRPr lang="ru-RU"/>
        </a:p>
      </dgm:t>
    </dgm:pt>
    <dgm:pt modelId="{BD6363DD-BCA8-4143-8DD1-7188C0C51716}" type="sibTrans" cxnId="{F2C69DEA-99B4-4598-B99C-6A2131F699D9}">
      <dgm:prSet/>
      <dgm:spPr bwMode="auto"/>
      <dgm:t>
        <a:bodyPr/>
        <a:lstStyle/>
        <a:p>
          <a:pPr>
            <a:defRPr/>
          </a:pPr>
          <a:endParaRPr lang="ru-RU"/>
        </a:p>
      </dgm:t>
    </dgm:pt>
    <dgm:pt modelId="{77897C30-3FE4-427E-A8B4-F35D2D278E5B}" type="pres">
      <dgm:prSet presAssocID="{89180F07-B39C-4387-83A6-C5CCE8222DFA}" presName="Name0" presStyleCnt="0">
        <dgm:presLayoutVars>
          <dgm:dir/>
          <dgm:animLvl val="lvl"/>
          <dgm:resizeHandles val="exact"/>
        </dgm:presLayoutVars>
      </dgm:prSet>
      <dgm:spPr bwMode="auto"/>
    </dgm:pt>
    <dgm:pt modelId="{E0775601-398C-43B8-A570-D7E52E43953F}" type="pres">
      <dgm:prSet presAssocID="{9A1DF0D2-DFFC-46EE-B4E1-C20FBD48886D}" presName="Name8" presStyleCnt="0"/>
      <dgm:spPr bwMode="auto"/>
    </dgm:pt>
    <dgm:pt modelId="{552F7476-4AD6-49FA-8F16-3E9F8A0FE671}" type="pres">
      <dgm:prSet presAssocID="{9A1DF0D2-DFFC-46EE-B4E1-C20FBD48886D}" presName="level" presStyleLbl="node1" presStyleIdx="0" presStyleCnt="5">
        <dgm:presLayoutVars>
          <dgm:chMax val="1"/>
          <dgm:bulletEnabled val="1"/>
        </dgm:presLayoutVars>
      </dgm:prSet>
      <dgm:spPr bwMode="auto"/>
    </dgm:pt>
    <dgm:pt modelId="{082A7ED5-A516-4CA0-ABB7-AF6673391959}" type="pres">
      <dgm:prSet presAssocID="{9A1DF0D2-DFFC-46EE-B4E1-C20FBD48886D}" presName="levelTx" presStyleLbl="revTx" presStyleIdx="0" presStyleCnt="0">
        <dgm:presLayoutVars>
          <dgm:chMax val="1"/>
          <dgm:bulletEnabled val="1"/>
        </dgm:presLayoutVars>
      </dgm:prSet>
      <dgm:spPr bwMode="auto"/>
    </dgm:pt>
    <dgm:pt modelId="{22C65FC9-916D-4259-94E3-60CF92B3CCB9}" type="pres">
      <dgm:prSet presAssocID="{5E0F2E43-8665-4984-812A-DAD768A2FB6E}" presName="Name8" presStyleCnt="0"/>
      <dgm:spPr bwMode="auto"/>
    </dgm:pt>
    <dgm:pt modelId="{863D0094-3F67-4D4C-918C-374EDC16EAC2}" type="pres">
      <dgm:prSet presAssocID="{5E0F2E43-8665-4984-812A-DAD768A2FB6E}" presName="level" presStyleLbl="node1" presStyleIdx="1" presStyleCnt="5">
        <dgm:presLayoutVars>
          <dgm:chMax val="1"/>
          <dgm:bulletEnabled val="1"/>
        </dgm:presLayoutVars>
      </dgm:prSet>
      <dgm:spPr bwMode="auto"/>
    </dgm:pt>
    <dgm:pt modelId="{05A820DE-C926-442D-BBA7-FB43C9412513}" type="pres">
      <dgm:prSet presAssocID="{5E0F2E43-8665-4984-812A-DAD768A2FB6E}" presName="levelTx" presStyleLbl="revTx" presStyleIdx="0" presStyleCnt="0">
        <dgm:presLayoutVars>
          <dgm:chMax val="1"/>
          <dgm:bulletEnabled val="1"/>
        </dgm:presLayoutVars>
      </dgm:prSet>
      <dgm:spPr bwMode="auto"/>
    </dgm:pt>
    <dgm:pt modelId="{65CBD4FA-0172-4524-92CB-774545630E88}" type="pres">
      <dgm:prSet presAssocID="{B2D04624-73EF-4202-BA70-A9F13B6F1E62}" presName="Name8" presStyleCnt="0"/>
      <dgm:spPr bwMode="auto"/>
    </dgm:pt>
    <dgm:pt modelId="{5E43F119-38AE-46BB-A7F0-56B88AF3D229}" type="pres">
      <dgm:prSet presAssocID="{B2D04624-73EF-4202-BA70-A9F13B6F1E62}" presName="level" presStyleLbl="node1" presStyleIdx="2" presStyleCnt="5">
        <dgm:presLayoutVars>
          <dgm:chMax val="1"/>
          <dgm:bulletEnabled val="1"/>
        </dgm:presLayoutVars>
      </dgm:prSet>
      <dgm:spPr bwMode="auto"/>
    </dgm:pt>
    <dgm:pt modelId="{148689AB-12C7-4F6E-B140-966AADD1DBC7}" type="pres">
      <dgm:prSet presAssocID="{B2D04624-73EF-4202-BA70-A9F13B6F1E62}" presName="levelTx" presStyleLbl="revTx" presStyleIdx="0" presStyleCnt="0">
        <dgm:presLayoutVars>
          <dgm:chMax val="1"/>
          <dgm:bulletEnabled val="1"/>
        </dgm:presLayoutVars>
      </dgm:prSet>
      <dgm:spPr bwMode="auto"/>
    </dgm:pt>
    <dgm:pt modelId="{C5A347FF-DCA8-4006-946B-DFE93C17E648}" type="pres">
      <dgm:prSet presAssocID="{B15B8212-22E2-422F-8EAE-5C1EF2986986}" presName="Name8" presStyleCnt="0"/>
      <dgm:spPr bwMode="auto"/>
    </dgm:pt>
    <dgm:pt modelId="{27473E07-9EAC-4C1E-9D70-C3E3152DBF34}" type="pres">
      <dgm:prSet presAssocID="{B15B8212-22E2-422F-8EAE-5C1EF2986986}" presName="level" presStyleLbl="node1" presStyleIdx="3" presStyleCnt="5">
        <dgm:presLayoutVars>
          <dgm:chMax val="1"/>
          <dgm:bulletEnabled val="1"/>
        </dgm:presLayoutVars>
      </dgm:prSet>
      <dgm:spPr bwMode="auto"/>
    </dgm:pt>
    <dgm:pt modelId="{D93A1CCD-689B-4FF5-9FFB-EAA814BEBF56}" type="pres">
      <dgm:prSet presAssocID="{B15B8212-22E2-422F-8EAE-5C1EF2986986}" presName="levelTx" presStyleLbl="revTx" presStyleIdx="0" presStyleCnt="0">
        <dgm:presLayoutVars>
          <dgm:chMax val="1"/>
          <dgm:bulletEnabled val="1"/>
        </dgm:presLayoutVars>
      </dgm:prSet>
      <dgm:spPr bwMode="auto"/>
    </dgm:pt>
    <dgm:pt modelId="{6445EC80-86D8-4A63-8E25-CA8D50E6FFF9}" type="pres">
      <dgm:prSet presAssocID="{FC3624EA-3FCC-4A6D-8AD9-050D62529627}" presName="Name8" presStyleCnt="0"/>
      <dgm:spPr bwMode="auto"/>
    </dgm:pt>
    <dgm:pt modelId="{65B6DA73-D53D-4CF4-8A4D-D38AEB9638E8}" type="pres">
      <dgm:prSet presAssocID="{FC3624EA-3FCC-4A6D-8AD9-050D62529627}" presName="level" presStyleLbl="node1" presStyleIdx="4" presStyleCnt="5">
        <dgm:presLayoutVars>
          <dgm:chMax val="1"/>
          <dgm:bulletEnabled val="1"/>
        </dgm:presLayoutVars>
      </dgm:prSet>
      <dgm:spPr bwMode="auto"/>
    </dgm:pt>
    <dgm:pt modelId="{CA5BEF74-116B-4A60-A39D-D7BD6F113DB4}" type="pres">
      <dgm:prSet presAssocID="{FC3624EA-3FCC-4A6D-8AD9-050D62529627}" presName="levelTx" presStyleLbl="revTx" presStyleIdx="0" presStyleCnt="0">
        <dgm:presLayoutVars>
          <dgm:chMax val="1"/>
          <dgm:bulletEnabled val="1"/>
        </dgm:presLayoutVars>
      </dgm:prSet>
      <dgm:spPr bwMode="auto"/>
    </dgm:pt>
  </dgm:ptLst>
  <dgm:cxnLst>
    <dgm:cxn modelId="{4BDC0103-5490-4AED-B4F5-275181332F4B}" type="presOf" srcId="{9A1DF0D2-DFFC-46EE-B4E1-C20FBD48886D}" destId="{082A7ED5-A516-4CA0-ABB7-AF6673391959}" srcOrd="1" destOrd="0" presId="urn:microsoft.com/office/officeart/2005/8/layout/pyramid1#1"/>
    <dgm:cxn modelId="{7E6C246B-85EB-4935-AEC5-D53B1CB467A5}" srcId="{89180F07-B39C-4387-83A6-C5CCE8222DFA}" destId="{B15B8212-22E2-422F-8EAE-5C1EF2986986}" srcOrd="3" destOrd="0" parTransId="{78410894-115A-47CA-8B5F-7DD6EEAD7131}" sibTransId="{13D63395-39EF-4D7A-85CB-A668F6A99E4E}"/>
    <dgm:cxn modelId="{5685274E-DB05-4ED9-932F-8AC2C6F52206}" type="presOf" srcId="{9A1DF0D2-DFFC-46EE-B4E1-C20FBD48886D}" destId="{552F7476-4AD6-49FA-8F16-3E9F8A0FE671}" srcOrd="0" destOrd="0" presId="urn:microsoft.com/office/officeart/2005/8/layout/pyramid1#1"/>
    <dgm:cxn modelId="{F438E653-8B49-455A-9922-32C69ECB8BBC}" type="presOf" srcId="{B2D04624-73EF-4202-BA70-A9F13B6F1E62}" destId="{5E43F119-38AE-46BB-A7F0-56B88AF3D229}" srcOrd="0" destOrd="0" presId="urn:microsoft.com/office/officeart/2005/8/layout/pyramid1#1"/>
    <dgm:cxn modelId="{04367354-C89D-4CC1-8B4A-E14268A3025A}" type="presOf" srcId="{B2D04624-73EF-4202-BA70-A9F13B6F1E62}" destId="{148689AB-12C7-4F6E-B140-966AADD1DBC7}" srcOrd="1" destOrd="0" presId="urn:microsoft.com/office/officeart/2005/8/layout/pyramid1#1"/>
    <dgm:cxn modelId="{F4B8FE8C-DC39-4BCE-A2BA-4AFB538E03D5}" type="presOf" srcId="{89180F07-B39C-4387-83A6-C5CCE8222DFA}" destId="{77897C30-3FE4-427E-A8B4-F35D2D278E5B}" srcOrd="0" destOrd="0" presId="urn:microsoft.com/office/officeart/2005/8/layout/pyramid1#1"/>
    <dgm:cxn modelId="{618C0FB3-CC89-4764-BFA0-916667E59A7A}" type="presOf" srcId="{5E0F2E43-8665-4984-812A-DAD768A2FB6E}" destId="{863D0094-3F67-4D4C-918C-374EDC16EAC2}" srcOrd="0" destOrd="0" presId="urn:microsoft.com/office/officeart/2005/8/layout/pyramid1#1"/>
    <dgm:cxn modelId="{2EC325B3-E507-4E17-89D1-DD831584B15E}" type="presOf" srcId="{FC3624EA-3FCC-4A6D-8AD9-050D62529627}" destId="{65B6DA73-D53D-4CF4-8A4D-D38AEB9638E8}" srcOrd="0" destOrd="0" presId="urn:microsoft.com/office/officeart/2005/8/layout/pyramid1#1"/>
    <dgm:cxn modelId="{9251DEB6-598D-4275-9D41-09F1091C85B1}" type="presOf" srcId="{B15B8212-22E2-422F-8EAE-5C1EF2986986}" destId="{27473E07-9EAC-4C1E-9D70-C3E3152DBF34}" srcOrd="0" destOrd="0" presId="urn:microsoft.com/office/officeart/2005/8/layout/pyramid1#1"/>
    <dgm:cxn modelId="{1E7833C5-BB39-4644-A7A3-5EEDF261F528}" type="presOf" srcId="{B15B8212-22E2-422F-8EAE-5C1EF2986986}" destId="{D93A1CCD-689B-4FF5-9FFB-EAA814BEBF56}" srcOrd="1" destOrd="0" presId="urn:microsoft.com/office/officeart/2005/8/layout/pyramid1#1"/>
    <dgm:cxn modelId="{2BDD94CF-E9A7-40E6-BB9D-892472B87256}" srcId="{89180F07-B39C-4387-83A6-C5CCE8222DFA}" destId="{9A1DF0D2-DFFC-46EE-B4E1-C20FBD48886D}" srcOrd="0" destOrd="0" parTransId="{DEA96ED8-1561-4E49-BFC7-9088840BC417}" sibTransId="{493DB150-495B-4506-AB13-EB1D73FD242C}"/>
    <dgm:cxn modelId="{01413DD9-542E-4B7F-9D2D-02E1093EF5C1}" type="presOf" srcId="{5E0F2E43-8665-4984-812A-DAD768A2FB6E}" destId="{05A820DE-C926-442D-BBA7-FB43C9412513}" srcOrd="1" destOrd="0" presId="urn:microsoft.com/office/officeart/2005/8/layout/pyramid1#1"/>
    <dgm:cxn modelId="{F2C69DEA-99B4-4598-B99C-6A2131F699D9}" srcId="{89180F07-B39C-4387-83A6-C5CCE8222DFA}" destId="{FC3624EA-3FCC-4A6D-8AD9-050D62529627}" srcOrd="4" destOrd="0" parTransId="{00EA440E-119C-4BEC-B8C8-3E142B0497EB}" sibTransId="{BD6363DD-BCA8-4143-8DD1-7188C0C51716}"/>
    <dgm:cxn modelId="{9EDB11F4-C384-41AE-BE98-10610F7E61A5}" type="presOf" srcId="{FC3624EA-3FCC-4A6D-8AD9-050D62529627}" destId="{CA5BEF74-116B-4A60-A39D-D7BD6F113DB4}" srcOrd="1" destOrd="0" presId="urn:microsoft.com/office/officeart/2005/8/layout/pyramid1#1"/>
    <dgm:cxn modelId="{72393CF4-DC42-4140-A28F-B2DFC64FC0C8}" srcId="{89180F07-B39C-4387-83A6-C5CCE8222DFA}" destId="{B2D04624-73EF-4202-BA70-A9F13B6F1E62}" srcOrd="2" destOrd="0" parTransId="{A8F4782F-538B-4D35-B60D-833BE26DE0DF}" sibTransId="{5535CDEF-4407-4A2B-B5C0-87397ABC694B}"/>
    <dgm:cxn modelId="{16D41BF8-B97A-40AA-9062-0BE976DB5C78}" srcId="{89180F07-B39C-4387-83A6-C5CCE8222DFA}" destId="{5E0F2E43-8665-4984-812A-DAD768A2FB6E}" srcOrd="1" destOrd="0" parTransId="{FDBFB54A-C1A8-4D84-8613-7C8D456DD24F}" sibTransId="{4D2E6CEE-5082-4326-A690-EE4DB429CC5E}"/>
    <dgm:cxn modelId="{D382A4C6-2A0E-4B0A-86AC-C8B538F4AA7E}" type="presParOf" srcId="{77897C30-3FE4-427E-A8B4-F35D2D278E5B}" destId="{E0775601-398C-43B8-A570-D7E52E43953F}" srcOrd="0" destOrd="0" presId="urn:microsoft.com/office/officeart/2005/8/layout/pyramid1#1"/>
    <dgm:cxn modelId="{F7052C4D-4BC0-44F3-B9F9-AB64ED9BB0CC}" type="presParOf" srcId="{E0775601-398C-43B8-A570-D7E52E43953F}" destId="{552F7476-4AD6-49FA-8F16-3E9F8A0FE671}" srcOrd="0" destOrd="0" presId="urn:microsoft.com/office/officeart/2005/8/layout/pyramid1#1"/>
    <dgm:cxn modelId="{9B6D8C7F-D172-433E-AE28-A5EB7BB63D6A}" type="presParOf" srcId="{E0775601-398C-43B8-A570-D7E52E43953F}" destId="{082A7ED5-A516-4CA0-ABB7-AF6673391959}" srcOrd="1" destOrd="0" presId="urn:microsoft.com/office/officeart/2005/8/layout/pyramid1#1"/>
    <dgm:cxn modelId="{22280B8E-CA6E-41F4-ABD0-F165A2247AEB}" type="presParOf" srcId="{77897C30-3FE4-427E-A8B4-F35D2D278E5B}" destId="{22C65FC9-916D-4259-94E3-60CF92B3CCB9}" srcOrd="1" destOrd="0" presId="urn:microsoft.com/office/officeart/2005/8/layout/pyramid1#1"/>
    <dgm:cxn modelId="{402134FA-C376-43EE-8238-82A9C182AA22}" type="presParOf" srcId="{22C65FC9-916D-4259-94E3-60CF92B3CCB9}" destId="{863D0094-3F67-4D4C-918C-374EDC16EAC2}" srcOrd="0" destOrd="0" presId="urn:microsoft.com/office/officeart/2005/8/layout/pyramid1#1"/>
    <dgm:cxn modelId="{77F5B027-E1E6-43C2-9AD3-6212B3331A82}" type="presParOf" srcId="{22C65FC9-916D-4259-94E3-60CF92B3CCB9}" destId="{05A820DE-C926-442D-BBA7-FB43C9412513}" srcOrd="1" destOrd="0" presId="urn:microsoft.com/office/officeart/2005/8/layout/pyramid1#1"/>
    <dgm:cxn modelId="{6DE158F6-2478-4298-96D6-E87E4F81EF21}" type="presParOf" srcId="{77897C30-3FE4-427E-A8B4-F35D2D278E5B}" destId="{65CBD4FA-0172-4524-92CB-774545630E88}" srcOrd="2" destOrd="0" presId="urn:microsoft.com/office/officeart/2005/8/layout/pyramid1#1"/>
    <dgm:cxn modelId="{9B913D55-313F-4BA3-80F4-14AB4C9CA7C7}" type="presParOf" srcId="{65CBD4FA-0172-4524-92CB-774545630E88}" destId="{5E43F119-38AE-46BB-A7F0-56B88AF3D229}" srcOrd="0" destOrd="0" presId="urn:microsoft.com/office/officeart/2005/8/layout/pyramid1#1"/>
    <dgm:cxn modelId="{87AA320D-6C32-481C-8864-45C51681118C}" type="presParOf" srcId="{65CBD4FA-0172-4524-92CB-774545630E88}" destId="{148689AB-12C7-4F6E-B140-966AADD1DBC7}" srcOrd="1" destOrd="0" presId="urn:microsoft.com/office/officeart/2005/8/layout/pyramid1#1"/>
    <dgm:cxn modelId="{22F76805-1047-47E2-B5AE-FE83859204D7}" type="presParOf" srcId="{77897C30-3FE4-427E-A8B4-F35D2D278E5B}" destId="{C5A347FF-DCA8-4006-946B-DFE93C17E648}" srcOrd="3" destOrd="0" presId="urn:microsoft.com/office/officeart/2005/8/layout/pyramid1#1"/>
    <dgm:cxn modelId="{44C37323-08CE-4412-A6C1-050BB3C6EF99}" type="presParOf" srcId="{C5A347FF-DCA8-4006-946B-DFE93C17E648}" destId="{27473E07-9EAC-4C1E-9D70-C3E3152DBF34}" srcOrd="0" destOrd="0" presId="urn:microsoft.com/office/officeart/2005/8/layout/pyramid1#1"/>
    <dgm:cxn modelId="{646C08AC-EC46-4D44-B0A7-95EAC6ED9163}" type="presParOf" srcId="{C5A347FF-DCA8-4006-946B-DFE93C17E648}" destId="{D93A1CCD-689B-4FF5-9FFB-EAA814BEBF56}" srcOrd="1" destOrd="0" presId="urn:microsoft.com/office/officeart/2005/8/layout/pyramid1#1"/>
    <dgm:cxn modelId="{15B65B40-1BAD-41D5-81DD-E57F89453921}" type="presParOf" srcId="{77897C30-3FE4-427E-A8B4-F35D2D278E5B}" destId="{6445EC80-86D8-4A63-8E25-CA8D50E6FFF9}" srcOrd="4" destOrd="0" presId="urn:microsoft.com/office/officeart/2005/8/layout/pyramid1#1"/>
    <dgm:cxn modelId="{091DE903-6BD2-4013-BCF8-B83875BBDA2D}" type="presParOf" srcId="{6445EC80-86D8-4A63-8E25-CA8D50E6FFF9}" destId="{65B6DA73-D53D-4CF4-8A4D-D38AEB9638E8}" srcOrd="0" destOrd="0" presId="urn:microsoft.com/office/officeart/2005/8/layout/pyramid1#1"/>
    <dgm:cxn modelId="{8DBA08A7-C5FE-4C34-87BC-5090CA6219D3}" type="presParOf" srcId="{6445EC80-86D8-4A63-8E25-CA8D50E6FFF9}" destId="{CA5BEF74-116B-4A60-A39D-D7BD6F113DB4}" srcOrd="1" destOrd="0" presId="urn:microsoft.com/office/officeart/2005/8/layout/pyramid1#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F7476-4AD6-49FA-8F16-3E9F8A0FE671}">
      <dsp:nvSpPr>
        <dsp:cNvPr id="0" name=""/>
        <dsp:cNvSpPr/>
      </dsp:nvSpPr>
      <dsp:spPr bwMode="auto">
        <a:xfrm>
          <a:off x="2365747" y="0"/>
          <a:ext cx="1182873" cy="961934"/>
        </a:xfrm>
        <a:prstGeom prst="trapezoid">
          <a:avLst>
            <a:gd name="adj" fmla="val 61484"/>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defRPr/>
          </a:pPr>
          <a:r>
            <a:rPr lang="ru-RU" sz="1600" b="1" kern="1200"/>
            <a:t>8</a:t>
          </a:r>
          <a:endParaRPr kern="1200"/>
        </a:p>
        <a:p>
          <a:pPr marL="0" lvl="0" indent="0" algn="ctr" defTabSz="711200">
            <a:lnSpc>
              <a:spcPct val="90000"/>
            </a:lnSpc>
            <a:spcBef>
              <a:spcPct val="0"/>
            </a:spcBef>
            <a:spcAft>
              <a:spcPct val="35000"/>
            </a:spcAft>
            <a:buNone/>
            <a:defRPr/>
          </a:pPr>
          <a:r>
            <a:rPr lang="ru-RU" sz="1100" b="1" kern="1200"/>
            <a:t>разделов</a:t>
          </a:r>
        </a:p>
      </dsp:txBody>
      <dsp:txXfrm>
        <a:off x="2365747" y="0"/>
        <a:ext cx="1182873" cy="961934"/>
      </dsp:txXfrm>
    </dsp:sp>
    <dsp:sp modelId="{863D0094-3F67-4D4C-918C-374EDC16EAC2}">
      <dsp:nvSpPr>
        <dsp:cNvPr id="0" name=""/>
        <dsp:cNvSpPr/>
      </dsp:nvSpPr>
      <dsp:spPr bwMode="auto">
        <a:xfrm>
          <a:off x="1774310" y="961934"/>
          <a:ext cx="2365747" cy="961934"/>
        </a:xfrm>
        <a:prstGeom prst="trapezoid">
          <a:avLst>
            <a:gd name="adj" fmla="val 61484"/>
          </a:avLst>
        </a:prstGeom>
        <a:solidFill>
          <a:schemeClr val="accent5">
            <a:lumMod val="60000"/>
            <a:lumOff val="4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defRPr/>
          </a:pPr>
          <a:r>
            <a:rPr lang="ru-RU" sz="1600" b="1" kern="1200"/>
            <a:t>132 </a:t>
          </a:r>
          <a:endParaRPr kern="1200"/>
        </a:p>
        <a:p>
          <a:pPr marL="0" lvl="0" indent="0" algn="ctr" defTabSz="711200">
            <a:lnSpc>
              <a:spcPct val="90000"/>
            </a:lnSpc>
            <a:spcBef>
              <a:spcPct val="0"/>
            </a:spcBef>
            <a:spcAft>
              <a:spcPct val="35000"/>
            </a:spcAft>
            <a:buNone/>
            <a:defRPr/>
          </a:pPr>
          <a:r>
            <a:rPr lang="ru-RU" sz="1400" b="1" kern="1200"/>
            <a:t>класса</a:t>
          </a:r>
        </a:p>
      </dsp:txBody>
      <dsp:txXfrm>
        <a:off x="2188316" y="961934"/>
        <a:ext cx="1537735" cy="961934"/>
      </dsp:txXfrm>
    </dsp:sp>
    <dsp:sp modelId="{5E43F119-38AE-46BB-A7F0-56B88AF3D229}">
      <dsp:nvSpPr>
        <dsp:cNvPr id="0" name=""/>
        <dsp:cNvSpPr/>
      </dsp:nvSpPr>
      <dsp:spPr bwMode="auto">
        <a:xfrm>
          <a:off x="1182873" y="1923868"/>
          <a:ext cx="3548620" cy="961934"/>
        </a:xfrm>
        <a:prstGeom prst="trapezoid">
          <a:avLst>
            <a:gd name="adj" fmla="val 61484"/>
          </a:avLst>
        </a:prstGeom>
        <a:solidFill>
          <a:schemeClr val="accent1">
            <a:lumMod val="75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defRPr/>
          </a:pPr>
          <a:r>
            <a:rPr lang="ru-RU" sz="1600" b="1" kern="1200" dirty="0"/>
            <a:t>654</a:t>
          </a:r>
          <a:endParaRPr kern="1200" dirty="0"/>
        </a:p>
        <a:p>
          <a:pPr marL="0" lvl="0" indent="0" algn="ctr" defTabSz="711200">
            <a:lnSpc>
              <a:spcPct val="90000"/>
            </a:lnSpc>
            <a:spcBef>
              <a:spcPct val="0"/>
            </a:spcBef>
            <a:spcAft>
              <a:spcPct val="35000"/>
            </a:spcAft>
            <a:buNone/>
            <a:defRPr/>
          </a:pPr>
          <a:r>
            <a:rPr lang="ru-RU" sz="1400" b="1" kern="1200" dirty="0"/>
            <a:t>подкласс</a:t>
          </a:r>
        </a:p>
      </dsp:txBody>
      <dsp:txXfrm>
        <a:off x="1803882" y="1923868"/>
        <a:ext cx="2306603" cy="961934"/>
      </dsp:txXfrm>
    </dsp:sp>
    <dsp:sp modelId="{27473E07-9EAC-4C1E-9D70-C3E3152DBF34}">
      <dsp:nvSpPr>
        <dsp:cNvPr id="0" name=""/>
        <dsp:cNvSpPr/>
      </dsp:nvSpPr>
      <dsp:spPr bwMode="auto">
        <a:xfrm>
          <a:off x="591436" y="2885803"/>
          <a:ext cx="4731494" cy="961934"/>
        </a:xfrm>
        <a:prstGeom prst="trapezoid">
          <a:avLst>
            <a:gd name="adj" fmla="val 61484"/>
          </a:avLst>
        </a:prstGeom>
        <a:solidFill>
          <a:schemeClr val="accent3">
            <a:hueOff val="2032949"/>
            <a:satOff val="75000"/>
            <a:lumOff val="-1102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defRPr/>
          </a:pPr>
          <a:r>
            <a:rPr lang="ru-RU" sz="1600" kern="1200"/>
            <a:t>7630</a:t>
          </a:r>
          <a:endParaRPr kern="1200"/>
        </a:p>
        <a:p>
          <a:pPr marL="0" lvl="0" indent="0" algn="ctr" defTabSz="711200">
            <a:lnSpc>
              <a:spcPct val="90000"/>
            </a:lnSpc>
            <a:spcBef>
              <a:spcPct val="0"/>
            </a:spcBef>
            <a:spcAft>
              <a:spcPct val="35000"/>
            </a:spcAft>
            <a:buNone/>
            <a:defRPr/>
          </a:pPr>
          <a:r>
            <a:rPr lang="ru-RU" sz="1400" b="1" kern="1200"/>
            <a:t>основных групп</a:t>
          </a:r>
        </a:p>
      </dsp:txBody>
      <dsp:txXfrm>
        <a:off x="1419448" y="2885803"/>
        <a:ext cx="3075471" cy="961934"/>
      </dsp:txXfrm>
    </dsp:sp>
    <dsp:sp modelId="{65B6DA73-D53D-4CF4-8A4D-D38AEB9638E8}">
      <dsp:nvSpPr>
        <dsp:cNvPr id="0" name=""/>
        <dsp:cNvSpPr/>
      </dsp:nvSpPr>
      <dsp:spPr bwMode="auto">
        <a:xfrm>
          <a:off x="0" y="3847737"/>
          <a:ext cx="5914368" cy="961934"/>
        </a:xfrm>
        <a:prstGeom prst="trapezoid">
          <a:avLst>
            <a:gd name="adj" fmla="val 61484"/>
          </a:avLst>
        </a:prstGeom>
        <a:solidFill>
          <a:srgbClr val="C00000"/>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defRPr/>
          </a:pPr>
          <a:r>
            <a:rPr lang="ru-RU" sz="1600" b="1" kern="1200" dirty="0"/>
            <a:t>71409</a:t>
          </a:r>
          <a:endParaRPr kern="1200" dirty="0"/>
        </a:p>
        <a:p>
          <a:pPr marL="0" lvl="0" indent="0" algn="ctr" defTabSz="711200">
            <a:lnSpc>
              <a:spcPct val="90000"/>
            </a:lnSpc>
            <a:spcBef>
              <a:spcPct val="0"/>
            </a:spcBef>
            <a:spcAft>
              <a:spcPct val="35000"/>
            </a:spcAft>
            <a:buNone/>
            <a:defRPr/>
          </a:pPr>
          <a:r>
            <a:rPr lang="ru-RU" sz="1400" b="1" kern="1200" dirty="0"/>
            <a:t>подгрупп</a:t>
          </a:r>
        </a:p>
      </dsp:txBody>
      <dsp:txXfrm>
        <a:off x="1035014" y="3847737"/>
        <a:ext cx="3844339" cy="96193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shape xmlns:r="http://schemas.openxmlformats.org/officeDocument/2006/relationships" r:blip="">
      <dgm:adjLst/>
    </dgm:shape>
    <dgm:presOf/>
    <dgm:ruleLst/>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forEach name="Name7" axis="ch" ptType="node">
      <dgm:layoutNode name="Name8">
        <dgm:alg type="composite">
          <dgm:param type="horzAlign" val="none"/>
        </dgm:alg>
        <dgm:shape xmlns:r="http://schemas.openxmlformats.org/officeDocument/2006/relationships" r:blip="">
          <dgm:adjLst/>
        </dgm:shape>
        <dgm:presOf/>
        <dgm:ruleLst/>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varLst>
                <dgm:bulletEnabled val="1"/>
              </dgm:varLst>
            </dgm:layoutNode>
          </dgm:if>
          <dgm:else name="Name14"/>
        </dgm:choose>
        <dgm:layoutNode name="level">
          <dgm:alg type="sp"/>
          <dgm:shape xmlns:r="http://schemas.openxmlformats.org/officeDocument/2006/relationships" type="trapezoid" r:blip="">
            <dgm:adjLst/>
          </dgm:shape>
          <dgm:presOf axis="self"/>
          <dgm:constrLst>
            <dgm:constr type="h" val="500"/>
            <dgm:constr type="w" val="1"/>
          </dgm:constrLst>
          <dgm:ruleLst/>
          <dgm:varLst>
            <dgm:chMax val="1"/>
            <dgm:bulletEnabled val="1"/>
          </dgm:varLst>
        </dgm:layoutNode>
        <dgm:layoutNode name="levelTx" styleLbl="revTx">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varLst>
            <dgm:chMax val="1"/>
            <dgm:bulletEnabled val="1"/>
          </dgm:var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33.png"/></Relationships>
</file>

<file path=ppt/drawings/drawing1.xml><?xml version="1.0" encoding="utf-8"?>
<c:userShapes xmlns:c="http://schemas.openxmlformats.org/drawingml/2006/chart">
  <cdr:relSizeAnchor xmlns:cdr="http://schemas.openxmlformats.org/drawingml/2006/chartDrawing">
    <cdr:from>
      <cdr:x>0.20282</cdr:x>
      <cdr:y>0.22815</cdr:y>
    </cdr:from>
    <cdr:to>
      <cdr:x>0.38895</cdr:x>
      <cdr:y>0.41741</cdr:y>
    </cdr:to>
    <cdr:sp macro="" textlink="">
      <cdr:nvSpPr>
        <cdr:cNvPr id="2" name="TextBox 1"/>
        <cdr:cNvSpPr txBox="1"/>
      </cdr:nvSpPr>
      <cdr:spPr bwMode="auto">
        <a:xfrm xmlns:a="http://schemas.openxmlformats.org/drawingml/2006/main">
          <a:off x="1786973" y="1086430"/>
          <a:ext cx="1639957" cy="901195"/>
        </a:xfrm>
        <a:prstGeom xmlns:a="http://schemas.openxmlformats.org/drawingml/2006/main" prst="rect">
          <a:avLst/>
        </a:prstGeom>
      </cdr:spPr>
      <cdr:txBody>
        <a:bodyPr xmlns:a="http://schemas.openxmlformats.org/drawingml/2006/main" vertOverflow="clip" wrap="square" rtlCol="0" anchor="t" anchorCtr="0">
          <a:noAutofit/>
        </a:bodyPr>
        <a:lstStyle xmlns:a="http://schemas.openxmlformats.org/drawingml/2006/main"/>
        <a:p xmlns:a="http://schemas.openxmlformats.org/drawingml/2006/main">
          <a:pPr algn="ctr">
            <a:defRPr/>
          </a:pPr>
          <a:endParaRPr lang="ru-RU" sz="1600">
            <a:solidFill>
              <a:schemeClr val="bg1"/>
            </a:solidFill>
          </a:endParaRPr>
        </a:p>
      </cdr:txBody>
    </cdr:sp>
  </cdr:relSizeAnchor>
  <cdr:relSizeAnchor xmlns:cdr="http://schemas.openxmlformats.org/drawingml/2006/chartDrawing">
    <cdr:from>
      <cdr:x>0.2142</cdr:x>
      <cdr:y>0</cdr:y>
    </cdr:from>
    <cdr:to>
      <cdr:x>0.6077</cdr:x>
      <cdr:y>0.14822</cdr:y>
    </cdr:to>
    <cdr:sp macro="" textlink="">
      <cdr:nvSpPr>
        <cdr:cNvPr id="4" name="TextBox 12"/>
        <cdr:cNvSpPr txBox="1"/>
      </cdr:nvSpPr>
      <cdr:spPr bwMode="auto">
        <a:xfrm xmlns:a="http://schemas.openxmlformats.org/drawingml/2006/main">
          <a:off x="565148" y="-1167547"/>
          <a:ext cx="1038225" cy="422133"/>
        </a:xfrm>
        <a:prstGeom xmlns:a="http://schemas.openxmlformats.org/drawingml/2006/main" prst="rect">
          <a:avLst/>
        </a:prstGeom>
      </cdr:spPr>
      <cdr:txBody>
        <a:bodyPr xmlns:a="http://schemas.openxmlformats.org/drawingml/2006/main" wrap="square" rtlCol="0" anchor="t" anchorCtr="0">
          <a:noAutofit/>
        </a:bodyPr>
        <a:lstStyle xmlns:a="http://schemas.openxmlformats.org/drawingml/2006/main">
          <a:defPPr>
            <a:defRPr lang="ru-RU"/>
          </a:defPPr>
          <a:lvl1pPr marL="0" algn="l" defTabSz="914400" rtl="0">
            <a:defRPr sz="1800">
              <a:solidFill>
                <a:schemeClr val="tx1"/>
              </a:solidFill>
              <a:latin typeface="+mn-lt"/>
              <a:ea typeface="+mn-ea"/>
              <a:cs typeface="+mn-cs"/>
            </a:defRPr>
          </a:lvl1pPr>
          <a:lvl2pPr marL="457200" algn="l" defTabSz="914400" rtl="0">
            <a:defRPr sz="1800">
              <a:solidFill>
                <a:schemeClr val="tx1"/>
              </a:solidFill>
              <a:latin typeface="+mn-lt"/>
              <a:ea typeface="+mn-ea"/>
              <a:cs typeface="+mn-cs"/>
            </a:defRPr>
          </a:lvl2pPr>
          <a:lvl3pPr marL="914400" algn="l" defTabSz="914400" rtl="0">
            <a:defRPr sz="1800">
              <a:solidFill>
                <a:schemeClr val="tx1"/>
              </a:solidFill>
              <a:latin typeface="+mn-lt"/>
              <a:ea typeface="+mn-ea"/>
              <a:cs typeface="+mn-cs"/>
            </a:defRPr>
          </a:lvl3pPr>
          <a:lvl4pPr marL="1371600" algn="l" defTabSz="914400" rtl="0">
            <a:defRPr sz="1800">
              <a:solidFill>
                <a:schemeClr val="tx1"/>
              </a:solidFill>
              <a:latin typeface="+mn-lt"/>
              <a:ea typeface="+mn-ea"/>
              <a:cs typeface="+mn-cs"/>
            </a:defRPr>
          </a:lvl4pPr>
          <a:lvl5pPr marL="1828800" algn="l" defTabSz="914400" rtl="0">
            <a:defRPr sz="1800">
              <a:solidFill>
                <a:schemeClr val="tx1"/>
              </a:solidFill>
              <a:latin typeface="+mn-lt"/>
              <a:ea typeface="+mn-ea"/>
              <a:cs typeface="+mn-cs"/>
            </a:defRPr>
          </a:lvl5pPr>
          <a:lvl6pPr marL="2286000" algn="l" defTabSz="914400" rtl="0">
            <a:defRPr sz="1800">
              <a:solidFill>
                <a:schemeClr val="tx1"/>
              </a:solidFill>
              <a:latin typeface="+mn-lt"/>
              <a:ea typeface="+mn-ea"/>
              <a:cs typeface="+mn-cs"/>
            </a:defRPr>
          </a:lvl6pPr>
          <a:lvl7pPr marL="2743200" algn="l" defTabSz="914400" rtl="0">
            <a:defRPr sz="1800">
              <a:solidFill>
                <a:schemeClr val="tx1"/>
              </a:solidFill>
              <a:latin typeface="+mn-lt"/>
              <a:ea typeface="+mn-ea"/>
              <a:cs typeface="+mn-cs"/>
            </a:defRPr>
          </a:lvl7pPr>
          <a:lvl8pPr marL="3200400" algn="l" defTabSz="914400" rtl="0">
            <a:defRPr sz="1800">
              <a:solidFill>
                <a:schemeClr val="tx1"/>
              </a:solidFill>
              <a:latin typeface="+mn-lt"/>
              <a:ea typeface="+mn-ea"/>
              <a:cs typeface="+mn-cs"/>
            </a:defRPr>
          </a:lvl8pPr>
          <a:lvl9pPr marL="3657600" algn="l" defTabSz="914400" rtl="0">
            <a:defRPr sz="1800">
              <a:solidFill>
                <a:schemeClr val="tx1"/>
              </a:solidFill>
              <a:latin typeface="+mn-lt"/>
              <a:ea typeface="+mn-ea"/>
              <a:cs typeface="+mn-cs"/>
            </a:defRPr>
          </a:lvl9pPr>
        </a:lstStyle>
        <a:p xmlns:a="http://schemas.openxmlformats.org/drawingml/2006/main">
          <a:pPr>
            <a:defRPr/>
          </a:pPr>
          <a:r>
            <a:rPr lang="ru-RU" sz="1600" b="1">
              <a:solidFill>
                <a:srgbClr val="0054A6"/>
              </a:solidFill>
            </a:rPr>
            <a:t>6,5%</a:t>
          </a:r>
          <a:endParaRPr/>
        </a:p>
      </cdr:txBody>
    </cdr:sp>
  </cdr:relSizeAnchor>
  <cdr:relSizeAnchor xmlns:cdr="http://schemas.openxmlformats.org/drawingml/2006/chartDrawing">
    <cdr:from>
      <cdr:x>0.05407</cdr:x>
      <cdr:y>0.85178</cdr:y>
    </cdr:from>
    <cdr:to>
      <cdr:x>1</cdr:x>
      <cdr:y>1</cdr:y>
    </cdr:to>
    <cdr:sp macro="" textlink="">
      <cdr:nvSpPr>
        <cdr:cNvPr id="6" name="TextBox 4"/>
        <cdr:cNvSpPr txBox="1"/>
      </cdr:nvSpPr>
      <cdr:spPr bwMode="auto">
        <a:xfrm xmlns:a="http://schemas.openxmlformats.org/drawingml/2006/main">
          <a:off x="149719" y="2606415"/>
          <a:ext cx="2619375" cy="453548"/>
        </a:xfrm>
        <a:prstGeom xmlns:a="http://schemas.openxmlformats.org/drawingml/2006/main" prst="rect">
          <a:avLst/>
        </a:prstGeom>
      </cdr:spPr>
      <cdr:txBody>
        <a:bodyPr xmlns:a="http://schemas.openxmlformats.org/drawingml/2006/main" wrap="square" rtlCol="0" anchor="t" anchorCtr="0">
          <a:noAutofit/>
        </a:bodyPr>
        <a:lstStyle xmlns:a="http://schemas.openxmlformats.org/drawingml/2006/main">
          <a:defPPr>
            <a:defRPr lang="ru-RU"/>
          </a:defPPr>
          <a:lvl1pPr marL="0" algn="l" defTabSz="914400" rtl="0">
            <a:defRPr sz="1800">
              <a:solidFill>
                <a:schemeClr val="tx1"/>
              </a:solidFill>
              <a:latin typeface="+mn-lt"/>
              <a:ea typeface="+mn-ea"/>
              <a:cs typeface="+mn-cs"/>
            </a:defRPr>
          </a:lvl1pPr>
          <a:lvl2pPr marL="457200" algn="l" defTabSz="914400" rtl="0">
            <a:defRPr sz="1800">
              <a:solidFill>
                <a:schemeClr val="tx1"/>
              </a:solidFill>
              <a:latin typeface="+mn-lt"/>
              <a:ea typeface="+mn-ea"/>
              <a:cs typeface="+mn-cs"/>
            </a:defRPr>
          </a:lvl2pPr>
          <a:lvl3pPr marL="914400" algn="l" defTabSz="914400" rtl="0">
            <a:defRPr sz="1800">
              <a:solidFill>
                <a:schemeClr val="tx1"/>
              </a:solidFill>
              <a:latin typeface="+mn-lt"/>
              <a:ea typeface="+mn-ea"/>
              <a:cs typeface="+mn-cs"/>
            </a:defRPr>
          </a:lvl3pPr>
          <a:lvl4pPr marL="1371600" algn="l" defTabSz="914400" rtl="0">
            <a:defRPr sz="1800">
              <a:solidFill>
                <a:schemeClr val="tx1"/>
              </a:solidFill>
              <a:latin typeface="+mn-lt"/>
              <a:ea typeface="+mn-ea"/>
              <a:cs typeface="+mn-cs"/>
            </a:defRPr>
          </a:lvl4pPr>
          <a:lvl5pPr marL="1828800" algn="l" defTabSz="914400" rtl="0">
            <a:defRPr sz="1800">
              <a:solidFill>
                <a:schemeClr val="tx1"/>
              </a:solidFill>
              <a:latin typeface="+mn-lt"/>
              <a:ea typeface="+mn-ea"/>
              <a:cs typeface="+mn-cs"/>
            </a:defRPr>
          </a:lvl5pPr>
          <a:lvl6pPr marL="2286000" algn="l" defTabSz="914400" rtl="0">
            <a:defRPr sz="1800">
              <a:solidFill>
                <a:schemeClr val="tx1"/>
              </a:solidFill>
              <a:latin typeface="+mn-lt"/>
              <a:ea typeface="+mn-ea"/>
              <a:cs typeface="+mn-cs"/>
            </a:defRPr>
          </a:lvl6pPr>
          <a:lvl7pPr marL="2743200" algn="l" defTabSz="914400" rtl="0">
            <a:defRPr sz="1800">
              <a:solidFill>
                <a:schemeClr val="tx1"/>
              </a:solidFill>
              <a:latin typeface="+mn-lt"/>
              <a:ea typeface="+mn-ea"/>
              <a:cs typeface="+mn-cs"/>
            </a:defRPr>
          </a:lvl7pPr>
          <a:lvl8pPr marL="3200400" algn="l" defTabSz="914400" rtl="0">
            <a:defRPr sz="1800">
              <a:solidFill>
                <a:schemeClr val="tx1"/>
              </a:solidFill>
              <a:latin typeface="+mn-lt"/>
              <a:ea typeface="+mn-ea"/>
              <a:cs typeface="+mn-cs"/>
            </a:defRPr>
          </a:lvl8pPr>
          <a:lvl9pPr marL="3657600" algn="l" defTabSz="914400" rtl="0">
            <a:defRPr sz="1800">
              <a:solidFill>
                <a:schemeClr val="tx1"/>
              </a:solidFill>
              <a:latin typeface="+mn-lt"/>
              <a:ea typeface="+mn-ea"/>
              <a:cs typeface="+mn-cs"/>
            </a:defRPr>
          </a:lvl9pPr>
        </a:lstStyle>
        <a:p xmlns:a="http://schemas.openxmlformats.org/drawingml/2006/main">
          <a:pPr>
            <a:defRPr/>
          </a:pPr>
          <a:r>
            <a:rPr lang="ru-RU" sz="2000" b="1">
              <a:solidFill>
                <a:srgbClr val="0054A6"/>
              </a:solidFill>
            </a:rPr>
            <a:t>73,2% </a:t>
          </a:r>
          <a:r>
            <a:rPr lang="ru-RU" sz="1100" b="1">
              <a:solidFill>
                <a:srgbClr val="0054A6"/>
              </a:solidFill>
            </a:rPr>
            <a:t>на электронном носите</a:t>
          </a:r>
        </a:p>
      </cdr:txBody>
    </cdr:sp>
  </cdr:relSizeAnchor>
  <cdr:relSizeAnchor xmlns:cdr="http://schemas.openxmlformats.org/drawingml/2006/chartDrawing">
    <cdr:from>
      <cdr:x>0.33031</cdr:x>
      <cdr:y>0.37124</cdr:y>
    </cdr:from>
    <cdr:to>
      <cdr:x>0.72101</cdr:x>
      <cdr:y>0.53607</cdr:y>
    </cdr:to>
    <cdr:pic>
      <cdr:nvPicPr>
        <cdr:cNvPr id="3" name="chart">
          <a:extLst xmlns:a="http://schemas.openxmlformats.org/drawingml/2006/main">
            <a:ext uri="{FF2B5EF4-FFF2-40B4-BE49-F238E27FC236}">
              <a16:creationId xmlns:a16="http://schemas.microsoft.com/office/drawing/2014/main" id="{12321C3A-8E4A-ED50-C65A-00686E81804D}"/>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stretch xmlns:a="http://schemas.openxmlformats.org/drawingml/2006/main"/>
      </cdr:blipFill>
      <cdr:spPr bwMode="auto">
        <a:xfrm xmlns:a="http://schemas.openxmlformats.org/drawingml/2006/main">
          <a:off x="871508" y="1057275"/>
          <a:ext cx="1030812" cy="469433"/>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6825745" name="Верхний колонтитул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ru-RU"/>
          </a:p>
        </p:txBody>
      </p:sp>
      <p:sp>
        <p:nvSpPr>
          <p:cNvPr id="1534050236" name="Дата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7C318CD5-ADE6-457F-962A-C55997576D8E}" type="datetimeFigureOut">
              <a:rPr lang="ru-RU"/>
              <a:t>25.11.2025</a:t>
            </a:fld>
            <a:endParaRPr lang="ru-RU"/>
          </a:p>
        </p:txBody>
      </p:sp>
      <p:sp>
        <p:nvSpPr>
          <p:cNvPr id="454694949" name="Образ слайда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ru-RU"/>
          </a:p>
        </p:txBody>
      </p:sp>
      <p:sp>
        <p:nvSpPr>
          <p:cNvPr id="430061079" name="Заметки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1608489147" name="Нижний колонтитул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ru-RU"/>
          </a:p>
        </p:txBody>
      </p:sp>
      <p:sp>
        <p:nvSpPr>
          <p:cNvPr id="1535180009" name="Номер слайда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187B372C-D251-4BAE-B642-6AF6FB13398B}" type="slidenum">
              <a:rPr lang="ru-RU"/>
              <a:t>‹#›</a:t>
            </a:fld>
            <a:endParaRPr lang="ru-RU"/>
          </a:p>
        </p:txBody>
      </p:sp>
    </p:spTree>
  </p:cSld>
  <p:clrMap bg1="lt1" tx1="dk1" bg2="lt2" tx2="dk2" accent1="accent1" accent2="accent2" accent3="accent3" accent4="accent4" accent5="accent5" accent6="accent6" hlink="hlink" folHlink="folHlink"/>
  <p:notesStyle>
    <a:lvl1pPr marL="0" algn="l" defTabSz="914400" rtl="0">
      <a:defRPr sz="1200">
        <a:solidFill>
          <a:schemeClr val="tx1"/>
        </a:solidFill>
        <a:latin typeface="+mn-lt"/>
        <a:ea typeface="+mn-ea"/>
        <a:cs typeface="+mn-cs"/>
      </a:defRPr>
    </a:lvl1pPr>
    <a:lvl2pPr marL="457200" algn="l" defTabSz="914400" rtl="0">
      <a:defRPr sz="1200">
        <a:solidFill>
          <a:schemeClr val="tx1"/>
        </a:solidFill>
        <a:latin typeface="+mn-lt"/>
        <a:ea typeface="+mn-ea"/>
        <a:cs typeface="+mn-cs"/>
      </a:defRPr>
    </a:lvl2pPr>
    <a:lvl3pPr marL="914400" algn="l" defTabSz="914400" rtl="0">
      <a:defRPr sz="1200">
        <a:solidFill>
          <a:schemeClr val="tx1"/>
        </a:solidFill>
        <a:latin typeface="+mn-lt"/>
        <a:ea typeface="+mn-ea"/>
        <a:cs typeface="+mn-cs"/>
      </a:defRPr>
    </a:lvl3pPr>
    <a:lvl4pPr marL="1371600" algn="l" defTabSz="914400" rtl="0">
      <a:defRPr sz="1200">
        <a:solidFill>
          <a:schemeClr val="tx1"/>
        </a:solidFill>
        <a:latin typeface="+mn-lt"/>
        <a:ea typeface="+mn-ea"/>
        <a:cs typeface="+mn-cs"/>
      </a:defRPr>
    </a:lvl4pPr>
    <a:lvl5pPr marL="1828800" algn="l" defTabSz="914400" rtl="0">
      <a:defRPr sz="1200">
        <a:solidFill>
          <a:schemeClr val="tx1"/>
        </a:solidFill>
        <a:latin typeface="+mn-lt"/>
        <a:ea typeface="+mn-ea"/>
        <a:cs typeface="+mn-cs"/>
      </a:defRPr>
    </a:lvl5pPr>
    <a:lvl6pPr marL="2286000" algn="l" defTabSz="914400" rtl="0">
      <a:defRPr sz="1200">
        <a:solidFill>
          <a:schemeClr val="tx1"/>
        </a:solidFill>
        <a:latin typeface="+mn-lt"/>
        <a:ea typeface="+mn-ea"/>
        <a:cs typeface="+mn-cs"/>
      </a:defRPr>
    </a:lvl6pPr>
    <a:lvl7pPr marL="2743200" algn="l" defTabSz="914400" rtl="0">
      <a:defRPr sz="1200">
        <a:solidFill>
          <a:schemeClr val="tx1"/>
        </a:solidFill>
        <a:latin typeface="+mn-lt"/>
        <a:ea typeface="+mn-ea"/>
        <a:cs typeface="+mn-cs"/>
      </a:defRPr>
    </a:lvl7pPr>
    <a:lvl8pPr marL="3200400" algn="l" defTabSz="914400" rtl="0">
      <a:defRPr sz="1200">
        <a:solidFill>
          <a:schemeClr val="tx1"/>
        </a:solidFill>
        <a:latin typeface="+mn-lt"/>
        <a:ea typeface="+mn-ea"/>
        <a:cs typeface="+mn-cs"/>
      </a:defRPr>
    </a:lvl8pPr>
    <a:lvl9pPr marL="3657600" algn="l" defTabSz="914400" rtl="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FF20358-16CF-29F1-F4CC-36DC044EB41E}"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FDA632D-052C-14D8-5E19-2CA168F82745}" type="slidenum">
              <a:r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B1CC922-79A3-C195-11E2-D85C58B0FB93}" type="slidenum">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8BAAF75-D7E0-F9FE-851C-BF3BF74D3561}" type="slidenum">
              <a:r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30595156" name="Образ слайда 1"/>
          <p:cNvSpPr>
            <a:spLocks noGrp="1" noRot="1" noChangeAspect="1"/>
          </p:cNvSpPr>
          <p:nvPr>
            <p:ph type="sldImg"/>
          </p:nvPr>
        </p:nvSpPr>
        <p:spPr bwMode="auto"/>
      </p:sp>
      <p:sp>
        <p:nvSpPr>
          <p:cNvPr id="1804758087" name="Заметки 2"/>
          <p:cNvSpPr>
            <a:spLocks noGrp="1"/>
          </p:cNvSpPr>
          <p:nvPr>
            <p:ph type="body" idx="1"/>
          </p:nvPr>
        </p:nvSpPr>
        <p:spPr bwMode="auto"/>
        <p:txBody>
          <a:bodyPr/>
          <a:lstStyle/>
          <a:p>
            <a:pPr>
              <a:defRPr/>
            </a:pPr>
            <a:r>
              <a:rPr lang="ru-RU" sz="1200" b="0" i="0" u="none" strike="noStrike" cap="none" spc="0">
                <a:solidFill>
                  <a:schemeClr val="bg1"/>
                </a:solidFill>
                <a:latin typeface="+mn-lt"/>
                <a:ea typeface="+mn-ea"/>
                <a:cs typeface="Helios"/>
              </a:rPr>
              <a:t>На выставке представлены сведения  о развитии</a:t>
            </a:r>
            <a:br>
              <a:rPr lang="ru-RU" sz="1200" b="0" i="0" u="none" strike="noStrike" cap="none" spc="0">
                <a:solidFill>
                  <a:schemeClr val="bg1"/>
                </a:solidFill>
                <a:latin typeface="+mn-lt"/>
                <a:ea typeface="+mn-ea"/>
                <a:cs typeface="Helios"/>
              </a:rPr>
            </a:br>
            <a:r>
              <a:rPr lang="ru-RU" sz="1200" b="0" i="0" u="none" strike="noStrike" cap="none" spc="0">
                <a:solidFill>
                  <a:schemeClr val="bg1"/>
                </a:solidFill>
                <a:latin typeface="+mn-lt"/>
                <a:ea typeface="+mn-ea"/>
                <a:cs typeface="Helios"/>
              </a:rPr>
              <a:t>изобретательства в годы Великой Отечественной войны;</a:t>
            </a:r>
            <a:br>
              <a:rPr lang="ru-RU" sz="1200" b="0" i="0" u="none" strike="noStrike" cap="none" spc="0">
                <a:solidFill>
                  <a:schemeClr val="bg1"/>
                </a:solidFill>
                <a:latin typeface="+mn-lt"/>
                <a:ea typeface="+mn-ea"/>
                <a:cs typeface="Helios"/>
              </a:rPr>
            </a:br>
            <a:r>
              <a:rPr lang="ru-RU" sz="1200" b="0" i="0" u="none" strike="noStrike" cap="none" spc="0">
                <a:solidFill>
                  <a:schemeClr val="bg1"/>
                </a:solidFill>
                <a:latin typeface="+mn-lt"/>
                <a:ea typeface="+mn-ea"/>
                <a:cs typeface="Helios"/>
              </a:rPr>
              <a:t>выдающихся достижениях, отмеченных высшими</a:t>
            </a:r>
            <a:br>
              <a:rPr lang="ru-RU" sz="1200" b="0" i="0" u="none" strike="noStrike" cap="none" spc="0">
                <a:solidFill>
                  <a:schemeClr val="bg1"/>
                </a:solidFill>
                <a:latin typeface="+mn-lt"/>
                <a:ea typeface="+mn-ea"/>
                <a:cs typeface="Helios"/>
              </a:rPr>
            </a:br>
            <a:r>
              <a:rPr lang="ru-RU" sz="1200" b="0" i="0" u="none" strike="noStrike" cap="none" spc="0">
                <a:solidFill>
                  <a:schemeClr val="bg1"/>
                </a:solidFill>
                <a:latin typeface="+mn-lt"/>
                <a:ea typeface="+mn-ea"/>
                <a:cs typeface="Helios"/>
              </a:rPr>
              <a:t>государственными наградами; изобретениях,</a:t>
            </a:r>
            <a:br>
              <a:rPr lang="ru-RU" sz="1200" b="0" i="0" u="none" strike="noStrike" cap="none" spc="0">
                <a:solidFill>
                  <a:schemeClr val="bg1"/>
                </a:solidFill>
                <a:latin typeface="+mn-lt"/>
                <a:ea typeface="+mn-ea"/>
                <a:cs typeface="Helios"/>
              </a:rPr>
            </a:br>
            <a:r>
              <a:rPr lang="ru-RU" sz="1200" b="0" i="0" u="none" strike="noStrike" cap="none" spc="0">
                <a:solidFill>
                  <a:schemeClr val="bg1"/>
                </a:solidFill>
                <a:latin typeface="+mn-lt"/>
                <a:ea typeface="+mn-ea"/>
                <a:cs typeface="Helios"/>
              </a:rPr>
              <a:t>сделанных в городах, удостоенных впоследствии</a:t>
            </a:r>
            <a:br>
              <a:rPr lang="ru-RU" sz="1200" b="0" i="0" u="none" strike="noStrike" cap="none" spc="0">
                <a:solidFill>
                  <a:schemeClr val="bg1"/>
                </a:solidFill>
                <a:latin typeface="+mn-lt"/>
                <a:ea typeface="+mn-ea"/>
                <a:cs typeface="Helios"/>
              </a:rPr>
            </a:br>
            <a:r>
              <a:rPr lang="ru-RU" sz="1200" b="0" i="0" u="none" strike="noStrike" cap="none" spc="0">
                <a:solidFill>
                  <a:schemeClr val="bg1"/>
                </a:solidFill>
                <a:latin typeface="+mn-lt"/>
                <a:ea typeface="+mn-ea"/>
                <a:cs typeface="Helios"/>
              </a:rPr>
              <a:t>почетного звания «Город-герой» или применявшихся</a:t>
            </a:r>
            <a:br>
              <a:rPr lang="ru-RU" sz="1200" b="0" i="0" u="none" strike="noStrike" cap="none" spc="0">
                <a:solidFill>
                  <a:schemeClr val="bg1"/>
                </a:solidFill>
                <a:latin typeface="+mn-lt"/>
                <a:ea typeface="+mn-ea"/>
                <a:cs typeface="Helios"/>
              </a:rPr>
            </a:br>
            <a:r>
              <a:rPr lang="ru-RU" sz="1200" b="0" i="0" u="none" strike="noStrike" cap="none" spc="0">
                <a:solidFill>
                  <a:schemeClr val="bg1"/>
                </a:solidFill>
                <a:latin typeface="+mn-lt"/>
                <a:ea typeface="+mn-ea"/>
                <a:cs typeface="Helios"/>
              </a:rPr>
              <a:t>в них во время боевых действий. </a:t>
            </a:r>
            <a:endParaRPr sz="1200"/>
          </a:p>
          <a:p>
            <a:pPr>
              <a:defRPr/>
            </a:pPr>
            <a:r>
              <a:rPr lang="ru-RU" sz="1200" b="0" i="0" u="none" strike="noStrike" cap="none" spc="0">
                <a:solidFill>
                  <a:schemeClr val="bg1"/>
                </a:solidFill>
                <a:latin typeface="+mn-lt"/>
                <a:ea typeface="+mn-ea"/>
                <a:cs typeface="Helios"/>
              </a:rPr>
              <a:t>Дополняют экспозицию документы Государственного</a:t>
            </a:r>
            <a:br>
              <a:rPr lang="ru-RU" sz="1200" b="0" i="0" u="none" strike="noStrike" cap="none" spc="0">
                <a:solidFill>
                  <a:schemeClr val="bg1"/>
                </a:solidFill>
                <a:latin typeface="+mn-lt"/>
                <a:ea typeface="+mn-ea"/>
                <a:cs typeface="Helios"/>
              </a:rPr>
            </a:br>
            <a:r>
              <a:rPr lang="ru-RU" sz="1200" b="0" i="0" u="none" strike="noStrike" cap="none" spc="0">
                <a:solidFill>
                  <a:schemeClr val="bg1"/>
                </a:solidFill>
                <a:latin typeface="+mn-lt"/>
                <a:ea typeface="+mn-ea"/>
                <a:cs typeface="Helios"/>
              </a:rPr>
              <a:t>патентного фонда, архивные материалы и экспонаты,</a:t>
            </a:r>
            <a:br>
              <a:rPr lang="ru-RU" sz="1200" b="0" i="0" u="none" strike="noStrike" cap="none" spc="0">
                <a:solidFill>
                  <a:schemeClr val="bg1"/>
                </a:solidFill>
                <a:latin typeface="+mn-lt"/>
                <a:ea typeface="+mn-ea"/>
                <a:cs typeface="Helios"/>
              </a:rPr>
            </a:br>
            <a:r>
              <a:rPr lang="ru-RU" sz="1200" b="0" i="0" u="none" strike="noStrike" cap="none" spc="0">
                <a:solidFill>
                  <a:schemeClr val="bg1"/>
                </a:solidFill>
                <a:latin typeface="+mn-lt"/>
                <a:ea typeface="+mn-ea"/>
                <a:cs typeface="Helios"/>
              </a:rPr>
              <a:t>предоставленные музеями и архивами. </a:t>
            </a:r>
            <a:endParaRPr sz="1200">
              <a:solidFill>
                <a:schemeClr val="bg1"/>
              </a:solidFill>
              <a:cs typeface="Helios"/>
            </a:endParaRPr>
          </a:p>
          <a:p>
            <a:pPr>
              <a:defRPr/>
            </a:pPr>
            <a:endParaRPr lang="ru-RU"/>
          </a:p>
        </p:txBody>
      </p:sp>
      <p:sp>
        <p:nvSpPr>
          <p:cNvPr id="1102712789" name="Номер слайда 3"/>
          <p:cNvSpPr>
            <a:spLocks noGrp="1"/>
          </p:cNvSpPr>
          <p:nvPr>
            <p:ph type="sldNum" sz="quarter" idx="10"/>
          </p:nvPr>
        </p:nvSpPr>
        <p:spPr bwMode="auto"/>
        <p:txBody>
          <a:bodyPr/>
          <a:lstStyle/>
          <a:p>
            <a:pPr>
              <a:defRPr/>
            </a:pPr>
            <a:fld id="{187B372C-D251-4BAE-B642-6AF6FB13398B}" type="slidenum">
              <a:rPr lang="ru-RU"/>
              <a:t>13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156156B-7699-CB9C-EB56-92AFB5CC265C}" type="slidenum">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6B0A254-8324-3EFB-92D8-69BAB70076AE}" type="slidenum">
              <a:r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36A0B93-0EFC-C7F2-A02F-9EA01848FB54}" type="slidenum">
              <a:r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238BC4E-0721-D88E-224B-FD08A5EF8050}" type="slidenum">
              <a:r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0BCEFB9-50E8-8FA9-85D7-0FDB45815B0D}" type="slidenum">
              <a:r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419F759-D050-AF2C-F554-8CEB7BD64BC0}" type="slidenum">
              <a:r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10146847" name="Образ слайда 1"/>
          <p:cNvSpPr>
            <a:spLocks noGrp="1" noRot="1" noChangeAspect="1"/>
          </p:cNvSpPr>
          <p:nvPr>
            <p:ph type="sldImg"/>
          </p:nvPr>
        </p:nvSpPr>
        <p:spPr bwMode="auto"/>
      </p:sp>
      <p:sp>
        <p:nvSpPr>
          <p:cNvPr id="1828879716" name="Заметки 2"/>
          <p:cNvSpPr>
            <a:spLocks noGrp="1"/>
          </p:cNvSpPr>
          <p:nvPr>
            <p:ph type="body" idx="1"/>
          </p:nvPr>
        </p:nvSpPr>
        <p:spPr bwMode="auto"/>
        <p:txBody>
          <a:bodyPr/>
          <a:lstStyle/>
          <a:p>
            <a:pPr>
              <a:defRPr/>
            </a:pPr>
            <a:r>
              <a:rPr lang="ru-RU" sz="1200">
                <a:solidFill>
                  <a:schemeClr val="tx1"/>
                </a:solidFill>
                <a:latin typeface="+mn-lt"/>
                <a:ea typeface="+mn-ea"/>
                <a:cs typeface="+mn-cs"/>
              </a:rPr>
              <a:t>... Опубликованные оцифрованы в н.в. и доступны в поисковых системах Роспатента, ФИПС, а также представлены в НЭБ. Это было бы невозможно без оцифровки </a:t>
            </a:r>
            <a:endParaRPr lang="ru-RU"/>
          </a:p>
        </p:txBody>
      </p:sp>
      <p:sp>
        <p:nvSpPr>
          <p:cNvPr id="1615501208" name="Номер слайда 3"/>
          <p:cNvSpPr>
            <a:spLocks noGrp="1"/>
          </p:cNvSpPr>
          <p:nvPr>
            <p:ph type="sldNum" sz="quarter" idx="5"/>
          </p:nvPr>
        </p:nvSpPr>
        <p:spPr bwMode="auto"/>
        <p:txBody>
          <a:bodyPr/>
          <a:lstStyle/>
          <a:p>
            <a:pPr>
              <a:defRPr/>
            </a:pPr>
            <a:fld id="{187B372C-D251-4BAE-B642-6AF6FB13398B}" type="slidenum">
              <a:rPr lang="ru-RU"/>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5295737-D840-7621-CF2C-C5F24DCB123D}" type="slidenum">
              <a:r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F86AD49-FB6B-A5A1-CA56-5F1A581AF464}" type="slidenum">
              <a:r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FB21650-C134-1FE4-1E04-1ABBEB5B570B}" type="slidenum">
              <a:r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D520A5C-CB0E-7986-F9AD-4CA88D6DA952}" type="slidenum">
              <a:rPr/>
              <a:t>23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84CE584-4161-5EA6-2F35-5974DBA7551F}" type="slidenum">
              <a:r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068048612" name="Образ слайда 1"/>
          <p:cNvSpPr>
            <a:spLocks noGrp="1" noRot="1" noChangeAspect="1"/>
          </p:cNvSpPr>
          <p:nvPr>
            <p:ph type="sldImg"/>
          </p:nvPr>
        </p:nvSpPr>
        <p:spPr bwMode="auto"/>
      </p:sp>
      <p:sp>
        <p:nvSpPr>
          <p:cNvPr id="107007406" name="Заметки 2"/>
          <p:cNvSpPr>
            <a:spLocks noGrp="1"/>
          </p:cNvSpPr>
          <p:nvPr>
            <p:ph type="body" idx="1"/>
          </p:nvPr>
        </p:nvSpPr>
        <p:spPr bwMode="auto"/>
        <p:txBody>
          <a:bodyPr/>
          <a:lstStyle/>
          <a:p>
            <a:pPr>
              <a:defRPr/>
            </a:pPr>
            <a:r>
              <a:rPr lang="ru-RU" sz="1200" b="0" i="0">
                <a:solidFill>
                  <a:schemeClr val="tx1"/>
                </a:solidFill>
                <a:latin typeface="+mn-lt"/>
                <a:ea typeface="+mn-ea"/>
                <a:cs typeface="+mn-cs"/>
              </a:rPr>
              <a:t>Оцифровка  отечественных патентных документов осуществлялась ФИПС в сотрудничестве с корпорацией ЭЛАР на современном отечественном оборудовании — планетарных сканерах. Специализированные комплексы, дающие возможность сканировать бережно в бесконтактном режиме, позволили создать качественные цифровые копии даже для самых ветхих страниц. Работа по переводу в электронную форму осложнялась не только ветхостью некоторых оригиналов, но и разночтениями в реквизитах документов (в частности, их номерах), обусловленными особенностями публикации документов того времени, разноформатностью текстовой части документов и графических материалов и пр.</a:t>
            </a:r>
            <a:endParaRPr lang="ru-RU"/>
          </a:p>
        </p:txBody>
      </p:sp>
      <p:sp>
        <p:nvSpPr>
          <p:cNvPr id="1683861694" name="Номер слайда 3"/>
          <p:cNvSpPr>
            <a:spLocks noGrp="1"/>
          </p:cNvSpPr>
          <p:nvPr>
            <p:ph type="sldNum" sz="quarter" idx="5"/>
          </p:nvPr>
        </p:nvSpPr>
        <p:spPr bwMode="auto"/>
        <p:txBody>
          <a:bodyPr/>
          <a:lstStyle/>
          <a:p>
            <a:pPr>
              <a:defRPr/>
            </a:pPr>
            <a:fld id="{187B372C-D251-4BAE-B642-6AF6FB13398B}" type="slidenum">
              <a:rPr lang="ru-RU"/>
              <a:t>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87692308" name="Образ слайда 1"/>
          <p:cNvSpPr>
            <a:spLocks noGrp="1" noRot="1" noChangeAspect="1"/>
          </p:cNvSpPr>
          <p:nvPr>
            <p:ph type="sldImg"/>
          </p:nvPr>
        </p:nvSpPr>
        <p:spPr bwMode="auto"/>
      </p:sp>
      <p:sp>
        <p:nvSpPr>
          <p:cNvPr id="409144520" name="Заметки 2"/>
          <p:cNvSpPr>
            <a:spLocks noGrp="1"/>
          </p:cNvSpPr>
          <p:nvPr>
            <p:ph type="body" idx="1"/>
          </p:nvPr>
        </p:nvSpPr>
        <p:spPr bwMode="auto"/>
        <p:txBody>
          <a:bodyPr/>
          <a:lstStyle/>
          <a:p>
            <a:pPr>
              <a:defRPr/>
            </a:pPr>
            <a:r>
              <a:rPr lang="ru-RU" sz="1200" b="0" i="0">
                <a:solidFill>
                  <a:schemeClr val="tx1"/>
                </a:solidFill>
                <a:latin typeface="+mn-lt"/>
                <a:ea typeface="+mn-ea"/>
                <a:cs typeface="+mn-cs"/>
              </a:rPr>
              <a:t>Документы оцифрованного фонда помимо общей исторической ценности, имеют особое значение для таких категорий пользователей</a:t>
            </a:r>
            <a:r>
              <a:rPr lang="ru-RU" sz="1200" b="1" i="0">
                <a:solidFill>
                  <a:schemeClr val="tx1"/>
                </a:solidFill>
                <a:latin typeface="+mn-lt"/>
                <a:ea typeface="+mn-ea"/>
                <a:cs typeface="+mn-cs"/>
              </a:rPr>
              <a:t>, </a:t>
            </a:r>
            <a:r>
              <a:rPr lang="ru-RU" sz="1200" b="0" i="0">
                <a:solidFill>
                  <a:schemeClr val="tx1"/>
                </a:solidFill>
                <a:latin typeface="+mn-lt"/>
                <a:ea typeface="+mn-ea"/>
                <a:cs typeface="+mn-cs"/>
              </a:rPr>
              <a:t>как</a:t>
            </a:r>
            <a:r>
              <a:rPr lang="ru-RU" sz="1200" b="1" i="0">
                <a:solidFill>
                  <a:schemeClr val="tx1"/>
                </a:solidFill>
                <a:latin typeface="+mn-lt"/>
                <a:ea typeface="+mn-ea"/>
                <a:cs typeface="+mn-cs"/>
              </a:rPr>
              <a:t> </a:t>
            </a:r>
            <a:r>
              <a:rPr lang="ru-RU" sz="1200" b="0" i="0">
                <a:solidFill>
                  <a:schemeClr val="tx1"/>
                </a:solidFill>
                <a:latin typeface="+mn-lt"/>
                <a:ea typeface="+mn-ea"/>
                <a:cs typeface="+mn-cs"/>
              </a:rPr>
              <a:t>научные работники, в том числе занимающиеся историей науки и техники; инженеры и конструкторы — разработчики новой техники; работники сферы образования, студенты и аспиранты; сотрудники музеев — политехнических и мемориальных, а также музеев крупнейших предприятий, и в целом — всего изобретательского сообщества, </a:t>
            </a:r>
          </a:p>
          <a:p>
            <a:pPr>
              <a:defRPr/>
            </a:pPr>
            <a:r>
              <a:rPr lang="ru-RU" sz="1200" b="0" i="0">
                <a:solidFill>
                  <a:schemeClr val="tx1"/>
                </a:solidFill>
                <a:latin typeface="+mn-lt"/>
                <a:ea typeface="+mn-ea"/>
                <a:cs typeface="+mn-cs"/>
              </a:rPr>
              <a:t>В настоящее время следует отметить рост интереса общественности к документа советского периода, в том числе периода Великой отечественной войны и важным моментом является разработка современных поисковых инструментов для доступа к эти ресурсам. РАСПОЗНАВАНИЕ</a:t>
            </a:r>
            <a:endParaRPr lang="ru-RU"/>
          </a:p>
        </p:txBody>
      </p:sp>
      <p:sp>
        <p:nvSpPr>
          <p:cNvPr id="1782603688" name="Номер слайда 3"/>
          <p:cNvSpPr>
            <a:spLocks noGrp="1"/>
          </p:cNvSpPr>
          <p:nvPr>
            <p:ph type="sldNum" sz="quarter" idx="5"/>
          </p:nvPr>
        </p:nvSpPr>
        <p:spPr bwMode="auto"/>
        <p:txBody>
          <a:bodyPr/>
          <a:lstStyle/>
          <a:p>
            <a:pPr>
              <a:defRPr/>
            </a:pPr>
            <a:fld id="{187B372C-D251-4BAE-B642-6AF6FB13398B}" type="slidenum">
              <a:rPr lang="ru-RU"/>
              <a:t>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36832616" name="Образ слайда 1"/>
          <p:cNvSpPr>
            <a:spLocks noGrp="1" noRot="1" noChangeAspect="1"/>
          </p:cNvSpPr>
          <p:nvPr>
            <p:ph type="sldImg"/>
          </p:nvPr>
        </p:nvSpPr>
        <p:spPr bwMode="auto"/>
      </p:sp>
      <p:sp>
        <p:nvSpPr>
          <p:cNvPr id="1185457864" name="Заметки 2"/>
          <p:cNvSpPr>
            <a:spLocks noGrp="1"/>
          </p:cNvSpPr>
          <p:nvPr>
            <p:ph type="body" idx="1"/>
          </p:nvPr>
        </p:nvSpPr>
        <p:spPr bwMode="auto"/>
        <p:txBody>
          <a:bodyPr/>
          <a:lstStyle/>
          <a:p>
            <a:pPr marL="0" marR="0" indent="0" algn="l" defTabSz="914400" rtl="0">
              <a:lnSpc>
                <a:spcPct val="100000"/>
              </a:lnSpc>
              <a:spcBef>
                <a:spcPts val="0"/>
              </a:spcBef>
              <a:spcAft>
                <a:spcPts val="0"/>
              </a:spcAft>
              <a:buClrTx/>
              <a:buSzTx/>
              <a:buFontTx/>
              <a:buNone/>
              <a:defRPr/>
            </a:pPr>
            <a:r>
              <a:rPr lang="ru-RU"/>
              <a:t>Для поиска патентным документам  одним из важных инструментов  является использованием международных патентных классификации, которая в настоящее время обновляется ежегодно. МПК представляет собой иерархическую систему классификации. Тематика нижестоящей рубрики МПК является частью тематики более высокой по иерархии рубрики, которой подчинена данная нижестоящая рубрика. Иерархия структуры МПК выражается в разбивке всех областей знаний на несколько иерархических уровней. В нисходящем порядке эти уровни иерархии соответствуют разделам, классам, подклассам, основным группам и подгруппам. </a:t>
            </a:r>
            <a:r>
              <a:rPr lang="ru-RU" sz="1200" b="0" i="0">
                <a:solidFill>
                  <a:schemeClr val="tx1"/>
                </a:solidFill>
                <a:latin typeface="+mn-lt"/>
                <a:ea typeface="+mn-ea"/>
                <a:cs typeface="+mn-cs"/>
              </a:rPr>
              <a:t>МПК состоит из нескольких уровней. На верхнем уровне классификация основана на областях техники, таких как машиностроение, химия, электротехника и другие. Далее, на более низких уровнях, где учитываются конкретные аспекты изобретений, такие как устройство, материалы, методы и др. Наиболее детальный уровень представлен подклассами, которые описывают конкретные технические особенности.</a:t>
            </a:r>
            <a:r>
              <a:rPr lang="ru-RU"/>
              <a:t> Реклассификация документов в соответствии с новыми версиями МПК осуществляет сегодня с использованием ИИ.</a:t>
            </a:r>
          </a:p>
          <a:p>
            <a:pPr>
              <a:defRPr/>
            </a:pPr>
            <a:r>
              <a:rPr lang="ru-RU" sz="1200" b="0" i="0" u="none" strike="noStrike" cap="none" spc="0">
                <a:solidFill>
                  <a:schemeClr val="tx1"/>
                </a:solidFill>
                <a:latin typeface="Calibri"/>
                <a:ea typeface="Calibri"/>
                <a:cs typeface="Calibri"/>
              </a:rPr>
              <a:t>Традиционно специалисты классифицировали материалы, связанные с ИС, вручную. Однако в эпоху «больших данных» иерархическая структура систем классификации стала очень сложной (они содержат тысячи категорий) и установление класса стало требовать много времени. Поэтому возникла потребность в разработке надежных, быстрых и адаптируемых методов и алгоритмов, которые могли бы помочь специалистам по ИС в решении задач, связанных с классификацией.</a:t>
            </a:r>
            <a:r>
              <a:rPr lang="en-US"/>
              <a:t> </a:t>
            </a:r>
            <a:r>
              <a:rPr lang="en-US" sz="1200" b="0" i="0" u="none" strike="noStrike" cap="none" spc="0">
                <a:solidFill>
                  <a:schemeClr val="tx1"/>
                </a:solidFill>
                <a:latin typeface="Calibri"/>
                <a:ea typeface="Calibri"/>
                <a:cs typeface="Calibri"/>
              </a:rPr>
              <a:t>Этот инструмент является общедоступным и может использоваться либо как веб-сервис, либо через «функцию поиска» платформы публикации МПК (IPCPUB).</a:t>
            </a:r>
            <a:r>
              <a:rPr lang="en-US"/>
              <a:t> </a:t>
            </a:r>
            <a:r>
              <a:rPr lang="en-US" sz="1200" b="0" i="0" u="none" strike="noStrike" cap="none" spc="0">
                <a:solidFill>
                  <a:schemeClr val="tx1"/>
                </a:solidFill>
                <a:latin typeface="Calibri"/>
                <a:ea typeface="Calibri"/>
                <a:cs typeface="Calibri"/>
              </a:rPr>
              <a:t> При этом будет указан уровень достоверности такого предположения.</a:t>
            </a:r>
            <a:endParaRPr lang="en-US" sz="1200" b="0" i="0" u="none" strike="noStrike" cap="none" spc="0">
              <a:solidFill>
                <a:schemeClr val="tx1"/>
              </a:solidFill>
              <a:latin typeface="Calibri"/>
              <a:cs typeface="Calibri"/>
            </a:endParaRPr>
          </a:p>
          <a:p>
            <a:pPr marL="0" marR="0" indent="0" algn="l" defTabSz="914400" rtl="0">
              <a:lnSpc>
                <a:spcPct val="100000"/>
              </a:lnSpc>
              <a:spcBef>
                <a:spcPts val="0"/>
              </a:spcBef>
              <a:spcAft>
                <a:spcPts val="0"/>
              </a:spcAft>
              <a:buClrTx/>
              <a:buSzTx/>
              <a:buFontTx/>
              <a:buNone/>
              <a:defRPr/>
            </a:pPr>
            <a:r>
              <a:rPr lang="en-US" sz="1200" b="0" i="0" u="none" strike="noStrike" cap="none" spc="0">
                <a:solidFill>
                  <a:schemeClr val="tx1"/>
                </a:solidFill>
                <a:latin typeface="Calibri"/>
                <a:ea typeface="Calibri"/>
                <a:cs typeface="Calibri"/>
              </a:rPr>
              <a:t>IPCCAT позволяет получить предположительные символы МПК на уровне класса, подкласса, основной группы или подгруппы.</a:t>
            </a:r>
            <a:endParaRPr/>
          </a:p>
        </p:txBody>
      </p:sp>
      <p:sp>
        <p:nvSpPr>
          <p:cNvPr id="765337592" name="Номер слайда 3"/>
          <p:cNvSpPr>
            <a:spLocks noGrp="1"/>
          </p:cNvSpPr>
          <p:nvPr>
            <p:ph type="sldNum" sz="quarter" idx="5"/>
          </p:nvPr>
        </p:nvSpPr>
        <p:spPr bwMode="auto"/>
        <p:txBody>
          <a:bodyPr/>
          <a:lstStyle/>
          <a:p>
            <a:pPr>
              <a:defRPr/>
            </a:pPr>
            <a:fld id="{187B372C-D251-4BAE-B642-6AF6FB13398B}" type="slidenum">
              <a:rPr lang="ru-RU"/>
              <a:t>6</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64047978" name="Образ слайда 1"/>
          <p:cNvSpPr>
            <a:spLocks noGrp="1" noRot="1" noChangeAspect="1"/>
          </p:cNvSpPr>
          <p:nvPr>
            <p:ph type="sldImg"/>
          </p:nvPr>
        </p:nvSpPr>
        <p:spPr bwMode="auto"/>
      </p:sp>
      <p:sp>
        <p:nvSpPr>
          <p:cNvPr id="512218236" name="Заметки 2"/>
          <p:cNvSpPr>
            <a:spLocks noGrp="1"/>
          </p:cNvSpPr>
          <p:nvPr>
            <p:ph type="body" idx="1"/>
          </p:nvPr>
        </p:nvSpPr>
        <p:spPr bwMode="auto"/>
        <p:txBody>
          <a:bodyPr/>
          <a:lstStyle/>
          <a:p>
            <a:pPr marL="0" marR="0" indent="0" algn="l" defTabSz="914400" rtl="0">
              <a:lnSpc>
                <a:spcPct val="100000"/>
              </a:lnSpc>
              <a:spcBef>
                <a:spcPts val="0"/>
              </a:spcBef>
              <a:spcAft>
                <a:spcPts val="0"/>
              </a:spcAft>
              <a:buClrTx/>
              <a:buSzTx/>
              <a:buFontTx/>
              <a:buNone/>
              <a:defRPr/>
            </a:pPr>
            <a:r>
              <a:rPr lang="ru-RU" sz="1200">
                <a:solidFill>
                  <a:schemeClr val="tx1"/>
                </a:solidFill>
                <a:latin typeface="+mn-lt"/>
                <a:ea typeface="+mn-ea"/>
                <a:cs typeface="+mn-cs"/>
              </a:rPr>
              <a:t>В настоящее время оцифрован весь массив отечественной патентной документации с 1924 года, в том числе включает авторские свидетельства и патенты времен Великой отечественной войны.  В настоящее время этот массив включен в информационно-поисковую систему ФИПС и поисковую платформу Роспатента.</a:t>
            </a:r>
            <a:endParaRPr/>
          </a:p>
          <a:p>
            <a:pPr marL="0" marR="0" indent="0" algn="l" defTabSz="914400" rtl="0">
              <a:lnSpc>
                <a:spcPct val="100000"/>
              </a:lnSpc>
              <a:spcBef>
                <a:spcPts val="0"/>
              </a:spcBef>
              <a:spcAft>
                <a:spcPts val="0"/>
              </a:spcAft>
              <a:buClrTx/>
              <a:buSzTx/>
              <a:buFontTx/>
              <a:buNone/>
              <a:defRPr/>
            </a:pPr>
            <a:r>
              <a:rPr lang="ru-RU" sz="1200">
                <a:solidFill>
                  <a:schemeClr val="tx1"/>
                </a:solidFill>
                <a:latin typeface="+mn-lt"/>
                <a:ea typeface="+mn-ea"/>
                <a:cs typeface="+mn-cs"/>
              </a:rPr>
              <a:t>На слайде представлен часть функционала цифровой платформы Роспатента, позволяющая искать  патентные документы интересующего нас периода. Например поиск по индексу МПК </a:t>
            </a:r>
            <a:r>
              <a:rPr lang="en-US" sz="1200">
                <a:solidFill>
                  <a:schemeClr val="tx1"/>
                </a:solidFill>
                <a:latin typeface="+mn-lt"/>
                <a:ea typeface="+mn-ea"/>
                <a:cs typeface="+mn-cs"/>
              </a:rPr>
              <a:t>F41</a:t>
            </a:r>
            <a:r>
              <a:rPr lang="ru-RU" sz="1200">
                <a:solidFill>
                  <a:schemeClr val="tx1"/>
                </a:solidFill>
                <a:latin typeface="+mn-lt"/>
                <a:ea typeface="+mn-ea"/>
                <a:cs typeface="+mn-cs"/>
              </a:rPr>
              <a:t> и году публикации 1942 г. На Цифровой платформе Роспатента представлена возможность искать патенты времен ВОВ [ФОТО], анализировать их по кластерам [ФОТО], </a:t>
            </a:r>
            <a:endParaRPr lang="ru-RU"/>
          </a:p>
        </p:txBody>
      </p:sp>
      <p:sp>
        <p:nvSpPr>
          <p:cNvPr id="1816953159" name="Номер слайда 3"/>
          <p:cNvSpPr>
            <a:spLocks noGrp="1"/>
          </p:cNvSpPr>
          <p:nvPr>
            <p:ph type="sldNum" sz="quarter" idx="5"/>
          </p:nvPr>
        </p:nvSpPr>
        <p:spPr bwMode="auto"/>
        <p:txBody>
          <a:bodyPr/>
          <a:lstStyle/>
          <a:p>
            <a:pPr>
              <a:defRPr/>
            </a:pPr>
            <a:fld id="{187B372C-D251-4BAE-B642-6AF6FB13398B}" type="slidenum">
              <a:rPr lang="ru-RU"/>
              <a:t>7</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992627265" name="Образ слайда 1"/>
          <p:cNvSpPr>
            <a:spLocks noGrp="1" noRot="1" noChangeAspect="1"/>
          </p:cNvSpPr>
          <p:nvPr>
            <p:ph type="sldImg"/>
          </p:nvPr>
        </p:nvSpPr>
        <p:spPr bwMode="auto"/>
      </p:sp>
      <p:sp>
        <p:nvSpPr>
          <p:cNvPr id="1707732496" name="Заметки 2"/>
          <p:cNvSpPr>
            <a:spLocks noGrp="1"/>
          </p:cNvSpPr>
          <p:nvPr>
            <p:ph type="body" idx="1"/>
          </p:nvPr>
        </p:nvSpPr>
        <p:spPr bwMode="auto"/>
        <p:txBody>
          <a:bodyPr/>
          <a:lstStyle/>
          <a:p>
            <a:pPr marL="0" marR="0" indent="0" algn="l" defTabSz="914400" rtl="0">
              <a:lnSpc>
                <a:spcPct val="100000"/>
              </a:lnSpc>
              <a:spcBef>
                <a:spcPts val="0"/>
              </a:spcBef>
              <a:spcAft>
                <a:spcPts val="0"/>
              </a:spcAft>
              <a:buClrTx/>
              <a:buSzTx/>
              <a:buFontTx/>
              <a:buNone/>
              <a:defRPr/>
            </a:pPr>
            <a:r>
              <a:rPr lang="ru-RU" sz="1200">
                <a:solidFill>
                  <a:schemeClr val="tx1"/>
                </a:solidFill>
                <a:latin typeface="+mn-lt"/>
                <a:ea typeface="+mn-ea"/>
                <a:cs typeface="+mn-cs"/>
              </a:rPr>
              <a:t>С использованием ИИ  можно искать похожие документы на основе описания изобретения . На сладе продемонстрирован поиск изобретения– известного шахматиста – чемпиона мира ММ. Ботвинника, получившего в 1942 г. а.с на изобретение </a:t>
            </a:r>
            <a:r>
              <a:rPr lang="ru-RU" sz="1200" b="1" i="0">
                <a:solidFill>
                  <a:schemeClr val="tx1"/>
                </a:solidFill>
                <a:latin typeface="+mn-lt"/>
                <a:ea typeface="+mn-ea"/>
                <a:cs typeface="+mn-cs"/>
              </a:rPr>
              <a:t>Приспособление к танку для осуществления прыжка. В ходе поиска по фрагменту описания было найден 67 схожих документов</a:t>
            </a:r>
            <a:endParaRPr lang="ru-RU">
              <a:solidFill>
                <a:schemeClr val="tx1">
                  <a:lumMod val="95000"/>
                  <a:lumOff val="5000"/>
                </a:schemeClr>
              </a:solidFill>
            </a:endParaRPr>
          </a:p>
          <a:p>
            <a:pPr>
              <a:defRPr/>
            </a:pPr>
            <a:endParaRPr lang="ru-RU"/>
          </a:p>
        </p:txBody>
      </p:sp>
      <p:sp>
        <p:nvSpPr>
          <p:cNvPr id="429190720" name="Номер слайда 3"/>
          <p:cNvSpPr>
            <a:spLocks noGrp="1"/>
          </p:cNvSpPr>
          <p:nvPr>
            <p:ph type="sldNum" sz="quarter" idx="5"/>
          </p:nvPr>
        </p:nvSpPr>
        <p:spPr bwMode="auto"/>
        <p:txBody>
          <a:bodyPr/>
          <a:lstStyle/>
          <a:p>
            <a:pPr>
              <a:defRPr/>
            </a:pPr>
            <a:fld id="{187B372C-D251-4BAE-B642-6AF6FB13398B}" type="slidenum">
              <a:rPr lang="ru-RU"/>
              <a:t>8</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39340975" name="Образ слайда 1"/>
          <p:cNvSpPr>
            <a:spLocks noGrp="1" noRot="1" noChangeAspect="1"/>
          </p:cNvSpPr>
          <p:nvPr>
            <p:ph type="sldImg"/>
          </p:nvPr>
        </p:nvSpPr>
        <p:spPr bwMode="auto"/>
      </p:sp>
      <p:sp>
        <p:nvSpPr>
          <p:cNvPr id="1593331987" name="Заметки 2"/>
          <p:cNvSpPr>
            <a:spLocks noGrp="1"/>
          </p:cNvSpPr>
          <p:nvPr>
            <p:ph type="body" idx="1"/>
          </p:nvPr>
        </p:nvSpPr>
        <p:spPr bwMode="auto"/>
        <p:txBody>
          <a:bodyPr/>
          <a:lstStyle/>
          <a:p>
            <a:pPr>
              <a:defRPr/>
            </a:pPr>
            <a:r>
              <a:rPr lang="ru-RU"/>
              <a:t>Поисковые инструменты, который был ранее созданы на основе оцифрованного ГПФ  и успешно используются  на других платформа: - информацинонно-поисковая платформа ФИПС,  Открытые реестры ФИПС. А также сторонних информационных ресурсах: российских - НЭБ, елайьбрари, и международных - </a:t>
            </a:r>
          </a:p>
        </p:txBody>
      </p:sp>
      <p:sp>
        <p:nvSpPr>
          <p:cNvPr id="265285377" name="Номер слайда 3"/>
          <p:cNvSpPr>
            <a:spLocks noGrp="1"/>
          </p:cNvSpPr>
          <p:nvPr>
            <p:ph type="sldNum" sz="quarter" idx="5"/>
          </p:nvPr>
        </p:nvSpPr>
        <p:spPr bwMode="auto"/>
        <p:txBody>
          <a:bodyPr/>
          <a:lstStyle/>
          <a:p>
            <a:pPr>
              <a:defRPr/>
            </a:pPr>
            <a:fld id="{187B372C-D251-4BAE-B642-6AF6FB13398B}" type="slidenum">
              <a:rPr lang="ru-RU"/>
              <a:t>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Титульный слайд">
    <p:spTree>
      <p:nvGrpSpPr>
        <p:cNvPr id="1" name=""/>
        <p:cNvGrpSpPr/>
        <p:nvPr/>
      </p:nvGrpSpPr>
      <p:grpSpPr bwMode="auto">
        <a:xfrm>
          <a:off x="0" y="0"/>
          <a:ext cx="0" cy="0"/>
          <a:chOff x="0" y="0"/>
          <a:chExt cx="0" cy="0"/>
        </a:xfrm>
      </p:grpSpPr>
      <p:pic>
        <p:nvPicPr>
          <p:cNvPr id="67558385" name="Рисунок 2"/>
          <p:cNvPicPr>
            <a:picLocks noChangeAspect="1"/>
          </p:cNvPicPr>
          <p:nvPr userDrawn="1"/>
        </p:nvPicPr>
        <p:blipFill rotWithShape="1">
          <a:blip r:embed="rId2"/>
          <a:stretch/>
        </p:blipFill>
        <p:spPr bwMode="auto">
          <a:xfrm>
            <a:off x="1031128" y="757941"/>
            <a:ext cx="2818800" cy="951882"/>
          </a:xfrm>
          <a:prstGeom prst="rect">
            <a:avLst/>
          </a:prstGeom>
        </p:spPr>
      </p:pic>
      <p:pic>
        <p:nvPicPr>
          <p:cNvPr id="1191305689" name="Рисунок 26"/>
          <p:cNvPicPr>
            <a:picLocks noChangeAspect="1"/>
          </p:cNvPicPr>
          <p:nvPr userDrawn="1"/>
        </p:nvPicPr>
        <p:blipFill rotWithShape="1">
          <a:blip r:embed="rId3">
            <a:extLst>
              <a:ext uri="{96DAC541-7B7A-43D3-8B79-37D633B846F1}">
                <asvg:svgBlip xmlns:asvg="http://schemas.microsoft.com/office/drawing/2016/SVG/main" r:embed="rId4"/>
              </a:ext>
            </a:extLst>
          </a:blip>
          <a:stretch/>
        </p:blipFill>
        <p:spPr bwMode="auto">
          <a:xfrm>
            <a:off x="8241088" y="316"/>
            <a:ext cx="3960537" cy="3359299"/>
          </a:xfrm>
          <a:prstGeom prst="rect">
            <a:avLst/>
          </a:prstGeom>
        </p:spPr>
      </p:pic>
      <p:sp>
        <p:nvSpPr>
          <p:cNvPr id="2" name="Прямоугольник 36">
            <a:extLst>
              <a:ext uri="{FF2B5EF4-FFF2-40B4-BE49-F238E27FC236}">
                <a16:creationId xmlns:a16="http://schemas.microsoft.com/office/drawing/2014/main" id="{C56FAC9C-4787-CC15-27D0-F9CEE2508CE1}"/>
              </a:ext>
            </a:extLst>
          </p:cNvPr>
          <p:cNvSpPr/>
          <p:nvPr userDrawn="1"/>
        </p:nvSpPr>
        <p:spPr bwMode="auto">
          <a:xfrm rot="21333951">
            <a:off x="28037" y="5831640"/>
            <a:ext cx="12661900" cy="5600341"/>
          </a:xfrm>
          <a:prstGeom prst="rect">
            <a:avLst/>
          </a:prstGeom>
          <a:solidFill>
            <a:srgbClr val="DD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8" descr="Изображение выглядит как апельсин, Красочность, красный, Янтарь&#10;&#10;Автоматически созданное описание">
            <a:extLst>
              <a:ext uri="{FF2B5EF4-FFF2-40B4-BE49-F238E27FC236}">
                <a16:creationId xmlns:a16="http://schemas.microsoft.com/office/drawing/2014/main" id="{136E72AA-DF49-C0F2-B1EB-6EA4EB683A6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328642" y="2145837"/>
            <a:ext cx="12192000" cy="6039934"/>
          </a:xfrm>
          <a:prstGeom prst="rect">
            <a:avLst/>
          </a:prstGeom>
        </p:spPr>
      </p:pic>
      <p:sp>
        <p:nvSpPr>
          <p:cNvPr id="4" name="Прямоугольник 27">
            <a:extLst>
              <a:ext uri="{FF2B5EF4-FFF2-40B4-BE49-F238E27FC236}">
                <a16:creationId xmlns:a16="http://schemas.microsoft.com/office/drawing/2014/main" id="{2760C96F-80E5-3009-97DE-C9156B586AFC}"/>
              </a:ext>
            </a:extLst>
          </p:cNvPr>
          <p:cNvSpPr/>
          <p:nvPr userDrawn="1"/>
        </p:nvSpPr>
        <p:spPr>
          <a:xfrm>
            <a:off x="-4069568" y="2039330"/>
            <a:ext cx="4694659" cy="5942076"/>
          </a:xfrm>
          <a:prstGeom prst="rect">
            <a:avLst/>
          </a:prstGeom>
          <a:gradFill>
            <a:gsLst>
              <a:gs pos="0">
                <a:srgbClr val="EA6B11"/>
              </a:gs>
              <a:gs pos="51000">
                <a:srgbClr val="E7362C"/>
              </a:gs>
              <a:gs pos="100000">
                <a:srgbClr val="CC112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Два объекта">
    <p:spTree>
      <p:nvGrpSpPr>
        <p:cNvPr id="1" name=""/>
        <p:cNvGrpSpPr/>
        <p:nvPr/>
      </p:nvGrpSpPr>
      <p:grpSpPr bwMode="auto">
        <a:xfrm>
          <a:off x="0" y="0"/>
          <a:ext cx="0" cy="0"/>
          <a:chOff x="0" y="0"/>
          <a:chExt cx="0" cy="0"/>
        </a:xfrm>
      </p:grpSpPr>
      <p:sp>
        <p:nvSpPr>
          <p:cNvPr id="2" name="Прямоугольник 36">
            <a:extLst>
              <a:ext uri="{FF2B5EF4-FFF2-40B4-BE49-F238E27FC236}">
                <a16:creationId xmlns:a16="http://schemas.microsoft.com/office/drawing/2014/main" id="{17B4413E-8FF2-716A-05F5-9974290DF270}"/>
              </a:ext>
            </a:extLst>
          </p:cNvPr>
          <p:cNvSpPr/>
          <p:nvPr userDrawn="1"/>
        </p:nvSpPr>
        <p:spPr bwMode="auto">
          <a:xfrm rot="21333951">
            <a:off x="28037" y="5831640"/>
            <a:ext cx="12661900" cy="5600341"/>
          </a:xfrm>
          <a:prstGeom prst="rect">
            <a:avLst/>
          </a:prstGeom>
          <a:solidFill>
            <a:srgbClr val="DD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5005432" name="Номер слайда 6"/>
          <p:cNvSpPr>
            <a:spLocks noGrp="1"/>
          </p:cNvSpPr>
          <p:nvPr>
            <p:ph type="sldNum" sz="quarter" idx="12"/>
          </p:nvPr>
        </p:nvSpPr>
        <p:spPr bwMode="auto">
          <a:xfrm>
            <a:off x="10780296" y="6248215"/>
            <a:ext cx="1029803" cy="365125"/>
          </a:xfrm>
        </p:spPr>
        <p:txBody>
          <a:bodyPr/>
          <a:lstStyle>
            <a:lvl1pPr>
              <a:defRPr>
                <a:latin typeface="+mn-lt"/>
              </a:defRPr>
            </a:lvl1pPr>
          </a:lstStyle>
          <a:p>
            <a:pPr>
              <a:defRPr/>
            </a:pPr>
            <a:fld id="{F86C1C45-9BD7-47C8-B7F2-11427550BA3A}" type="slidenum">
              <a:rPr lang="ru-RU"/>
              <a:t>‹#›</a:t>
            </a:fld>
            <a:endParaRPr lang="ru-RU"/>
          </a:p>
        </p:txBody>
      </p:sp>
      <p:pic>
        <p:nvPicPr>
          <p:cNvPr id="1537940619" name="Рисунок 1"/>
          <p:cNvPicPr>
            <a:picLocks noChangeAspect="1"/>
          </p:cNvPicPr>
          <p:nvPr userDrawn="1"/>
        </p:nvPicPr>
        <p:blipFill rotWithShape="1">
          <a:blip r:embed="rId2">
            <a:duotone>
              <a:schemeClr val="bg2">
                <a:shade val="45000"/>
                <a:satMod val="135000"/>
              </a:schemeClr>
              <a:prstClr val="white"/>
            </a:duotone>
            <a:extLst>
              <a:ext uri="{96DAC541-7B7A-43D3-8B79-37D633B846F1}">
                <asvg:svgBlip xmlns:asvg="http://schemas.microsoft.com/office/drawing/2016/SVG/main" r:embed="rId3"/>
              </a:ext>
            </a:extLst>
          </a:blip>
          <a:stretch/>
        </p:blipFill>
        <p:spPr bwMode="auto">
          <a:xfrm>
            <a:off x="10471470" y="471001"/>
            <a:ext cx="1252704" cy="366050"/>
          </a:xfrm>
          <a:prstGeom prst="rect">
            <a:avLst/>
          </a:prstGeom>
        </p:spPr>
      </p:pic>
      <p:pic>
        <p:nvPicPr>
          <p:cNvPr id="3" name="Рисунок 28" descr="Изображение выглядит как апельсин, Красочность, красный, Янтарь&#10;&#10;Автоматически созданное описание">
            <a:extLst>
              <a:ext uri="{FF2B5EF4-FFF2-40B4-BE49-F238E27FC236}">
                <a16:creationId xmlns:a16="http://schemas.microsoft.com/office/drawing/2014/main" id="{47F5A469-7634-B739-0E63-CDEAD7F1131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80412">
            <a:off x="-11909216" y="1095002"/>
            <a:ext cx="12192000" cy="6039934"/>
          </a:xfrm>
          <a:prstGeom prst="rect">
            <a:avLst/>
          </a:prstGeom>
        </p:spPr>
      </p:pic>
      <p:sp>
        <p:nvSpPr>
          <p:cNvPr id="4" name="Прямоугольник 27">
            <a:extLst>
              <a:ext uri="{FF2B5EF4-FFF2-40B4-BE49-F238E27FC236}">
                <a16:creationId xmlns:a16="http://schemas.microsoft.com/office/drawing/2014/main" id="{6FD879CC-DBEB-E5CF-48FE-C91673CEE034}"/>
              </a:ext>
            </a:extLst>
          </p:cNvPr>
          <p:cNvSpPr/>
          <p:nvPr userDrawn="1"/>
        </p:nvSpPr>
        <p:spPr>
          <a:xfrm>
            <a:off x="-4548542" y="654026"/>
            <a:ext cx="4694659" cy="5942076"/>
          </a:xfrm>
          <a:prstGeom prst="rect">
            <a:avLst/>
          </a:prstGeom>
          <a:gradFill>
            <a:gsLst>
              <a:gs pos="0">
                <a:srgbClr val="EA6B11"/>
              </a:gs>
              <a:gs pos="51000">
                <a:srgbClr val="E7362C"/>
              </a:gs>
              <a:gs pos="100000">
                <a:srgbClr val="CC112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2112963008" name="Номер слайда 5"/>
          <p:cNvSpPr>
            <a:spLocks noGrp="1"/>
          </p:cNvSpPr>
          <p:nvPr>
            <p:ph type="sldNum" sz="quarter" idx="4"/>
          </p:nvPr>
        </p:nvSpPr>
        <p:spPr bwMode="auto">
          <a:xfrm>
            <a:off x="9153525" y="6113463"/>
            <a:ext cx="2743200" cy="365125"/>
          </a:xfrm>
          <a:prstGeom prst="rect">
            <a:avLst/>
          </a:prstGeom>
        </p:spPr>
        <p:txBody>
          <a:bodyPr vert="horz" lIns="91440" tIns="45720" rIns="91440" bIns="45720" rtlCol="0" anchor="ctr"/>
          <a:lstStyle>
            <a:lvl1pPr algn="r">
              <a:defRPr sz="2400">
                <a:solidFill>
                  <a:srgbClr val="ED1C24"/>
                </a:solidFill>
              </a:defRPr>
            </a:lvl1pPr>
          </a:lstStyle>
          <a:p>
            <a:pPr>
              <a:defRPr/>
            </a:pPr>
            <a:fld id="{F86C1C45-9BD7-47C8-B7F2-11427550BA3A}" type="slidenum">
              <a:rPr lang="ru-RU"/>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a:lnSpc>
          <a:spcPct val="90000"/>
        </a:lnSpc>
        <a:spcBef>
          <a:spcPts val="0"/>
        </a:spcBef>
        <a:buNone/>
        <a:defRPr sz="3200" b="0">
          <a:solidFill>
            <a:srgbClr val="0054A6"/>
          </a:solidFill>
          <a:latin typeface="+mj-lt"/>
          <a:ea typeface="+mj-ea"/>
          <a:cs typeface="+mj-cs"/>
        </a:defRPr>
      </a:lvl1pPr>
    </p:titleStyle>
    <p:bodyStyle>
      <a:lvl1pPr marL="228600" indent="-228600" algn="l" defTabSz="914400" rtl="0">
        <a:lnSpc>
          <a:spcPct val="90000"/>
        </a:lnSpc>
        <a:spcBef>
          <a:spcPts val="1000"/>
        </a:spcBef>
        <a:buFont typeface="Arial"/>
        <a:buChar char="•"/>
        <a:defRPr sz="2400">
          <a:solidFill>
            <a:schemeClr val="tx1"/>
          </a:solidFill>
          <a:latin typeface="+mn-lt"/>
          <a:ea typeface="+mn-ea"/>
          <a:cs typeface="+mn-cs"/>
        </a:defRPr>
      </a:lvl1pPr>
      <a:lvl2pPr marL="685800" indent="-228600" algn="l" defTabSz="914400" rtl="0">
        <a:lnSpc>
          <a:spcPct val="90000"/>
        </a:lnSpc>
        <a:spcBef>
          <a:spcPts val="500"/>
        </a:spcBef>
        <a:buFont typeface="Arial"/>
        <a:buChar char="•"/>
        <a:defRPr sz="2000">
          <a:solidFill>
            <a:schemeClr val="tx1"/>
          </a:solidFill>
          <a:latin typeface="+mn-lt"/>
          <a:ea typeface="+mn-ea"/>
          <a:cs typeface="+mn-cs"/>
        </a:defRPr>
      </a:lvl2pPr>
      <a:lvl3pPr marL="1143000" indent="-228600" algn="l" defTabSz="914400" rtl="0">
        <a:lnSpc>
          <a:spcPct val="90000"/>
        </a:lnSpc>
        <a:spcBef>
          <a:spcPts val="500"/>
        </a:spcBef>
        <a:buFont typeface="Arial"/>
        <a:buChar char="•"/>
        <a:defRPr sz="1800">
          <a:solidFill>
            <a:schemeClr val="tx1"/>
          </a:solidFill>
          <a:latin typeface="+mn-lt"/>
          <a:ea typeface="+mn-ea"/>
          <a:cs typeface="+mn-cs"/>
        </a:defRPr>
      </a:lvl3pPr>
      <a:lvl4pPr marL="1600200" indent="-228600" algn="l" defTabSz="914400" rtl="0">
        <a:lnSpc>
          <a:spcPct val="90000"/>
        </a:lnSpc>
        <a:spcBef>
          <a:spcPts val="500"/>
        </a:spcBef>
        <a:buFont typeface="Arial"/>
        <a:buChar char="•"/>
        <a:defRPr sz="1600">
          <a:solidFill>
            <a:schemeClr val="tx1"/>
          </a:solidFill>
          <a:latin typeface="+mn-lt"/>
          <a:ea typeface="+mn-ea"/>
          <a:cs typeface="+mn-cs"/>
        </a:defRPr>
      </a:lvl4pPr>
      <a:lvl5pPr marL="2057400" indent="-228600" algn="l" defTabSz="914400" rtl="0">
        <a:lnSpc>
          <a:spcPct val="90000"/>
        </a:lnSpc>
        <a:spcBef>
          <a:spcPts val="500"/>
        </a:spcBef>
        <a:buFont typeface="Arial"/>
        <a:buChar char="•"/>
        <a:defRPr sz="140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a:solidFill>
            <a:schemeClr val="tx1"/>
          </a:solidFill>
          <a:latin typeface="+mn-lt"/>
          <a:ea typeface="+mn-ea"/>
          <a:cs typeface="+mn-cs"/>
        </a:defRPr>
      </a:lvl9pPr>
    </p:bodyStyle>
    <p:otherStyle>
      <a:defPPr>
        <a:defRPr lang="ru-RU"/>
      </a:defPPr>
      <a:lvl1pPr marL="0" algn="l" defTabSz="914400" rtl="0">
        <a:defRPr sz="1800">
          <a:solidFill>
            <a:schemeClr val="tx1"/>
          </a:solidFill>
          <a:latin typeface="+mn-lt"/>
          <a:ea typeface="+mn-ea"/>
          <a:cs typeface="+mn-cs"/>
        </a:defRPr>
      </a:lvl1pPr>
      <a:lvl2pPr marL="457200" algn="l" defTabSz="914400" rtl="0">
        <a:defRPr sz="1800">
          <a:solidFill>
            <a:schemeClr val="tx1"/>
          </a:solidFill>
          <a:latin typeface="+mn-lt"/>
          <a:ea typeface="+mn-ea"/>
          <a:cs typeface="+mn-cs"/>
        </a:defRPr>
      </a:lvl2pPr>
      <a:lvl3pPr marL="914400" algn="l" defTabSz="914400" rtl="0">
        <a:defRPr sz="1800">
          <a:solidFill>
            <a:schemeClr val="tx1"/>
          </a:solidFill>
          <a:latin typeface="+mn-lt"/>
          <a:ea typeface="+mn-ea"/>
          <a:cs typeface="+mn-cs"/>
        </a:defRPr>
      </a:lvl3pPr>
      <a:lvl4pPr marL="1371600" algn="l" defTabSz="914400" rtl="0">
        <a:defRPr sz="1800">
          <a:solidFill>
            <a:schemeClr val="tx1"/>
          </a:solidFill>
          <a:latin typeface="+mn-lt"/>
          <a:ea typeface="+mn-ea"/>
          <a:cs typeface="+mn-cs"/>
        </a:defRPr>
      </a:lvl4pPr>
      <a:lvl5pPr marL="1828800" algn="l" defTabSz="914400" rtl="0">
        <a:defRPr sz="1800">
          <a:solidFill>
            <a:schemeClr val="tx1"/>
          </a:solidFill>
          <a:latin typeface="+mn-lt"/>
          <a:ea typeface="+mn-ea"/>
          <a:cs typeface="+mn-cs"/>
        </a:defRPr>
      </a:lvl5pPr>
      <a:lvl6pPr marL="2286000" algn="l" defTabSz="914400" rtl="0">
        <a:defRPr sz="1800">
          <a:solidFill>
            <a:schemeClr val="tx1"/>
          </a:solidFill>
          <a:latin typeface="+mn-lt"/>
          <a:ea typeface="+mn-ea"/>
          <a:cs typeface="+mn-cs"/>
        </a:defRPr>
      </a:lvl6pPr>
      <a:lvl7pPr marL="2743200" algn="l" defTabSz="914400" rtl="0">
        <a:defRPr sz="1800">
          <a:solidFill>
            <a:schemeClr val="tx1"/>
          </a:solidFill>
          <a:latin typeface="+mn-lt"/>
          <a:ea typeface="+mn-ea"/>
          <a:cs typeface="+mn-cs"/>
        </a:defRPr>
      </a:lvl7pPr>
      <a:lvl8pPr marL="3200400" algn="l" defTabSz="914400" rtl="0">
        <a:defRPr sz="1800">
          <a:solidFill>
            <a:schemeClr val="tx1"/>
          </a:solidFill>
          <a:latin typeface="+mn-lt"/>
          <a:ea typeface="+mn-ea"/>
          <a:cs typeface="+mn-cs"/>
        </a:defRPr>
      </a:lvl8pPr>
      <a:lvl9pPr marL="3657600" algn="l" defTabSz="914400" rtl="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jpg"/><Relationship Id="rId12"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30.png"/><Relationship Id="rId5" Type="http://schemas.openxmlformats.org/officeDocument/2006/relationships/image" Target="../media/image66.png"/><Relationship Id="rId15" Type="http://schemas.openxmlformats.org/officeDocument/2006/relationships/image" Target="../media/image71.png"/><Relationship Id="rId10" Type="http://schemas.openxmlformats.org/officeDocument/2006/relationships/image" Target="../media/image29.png"/><Relationship Id="rId4" Type="http://schemas.openxmlformats.org/officeDocument/2006/relationships/image" Target="../media/image65.png"/><Relationship Id="rId9" Type="http://schemas.openxmlformats.org/officeDocument/2006/relationships/image" Target="../media/image47.png"/><Relationship Id="rId14" Type="http://schemas.openxmlformats.org/officeDocument/2006/relationships/image" Target="../media/image70.svg"/></Relationships>
</file>

<file path=ppt/slides/_rels/slide1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3" Type="http://schemas.openxmlformats.org/officeDocument/2006/relationships/image" Target="../media/image11.png"/><Relationship Id="rId7" Type="http://schemas.openxmlformats.org/officeDocument/2006/relationships/image" Target="../media/image63.png"/><Relationship Id="rId12" Type="http://schemas.openxmlformats.org/officeDocument/2006/relationships/image" Target="../media/image76.jpg"/><Relationship Id="rId17" Type="http://schemas.openxmlformats.org/officeDocument/2006/relationships/image" Target="../media/image81.svg"/><Relationship Id="rId2" Type="http://schemas.openxmlformats.org/officeDocument/2006/relationships/notesSlide" Target="../notesSlides/notesSlide11.xm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75.jpg"/><Relationship Id="rId5" Type="http://schemas.openxmlformats.org/officeDocument/2006/relationships/image" Target="../media/image29.png"/><Relationship Id="rId15" Type="http://schemas.openxmlformats.org/officeDocument/2006/relationships/image" Target="../media/image79.png"/><Relationship Id="rId10" Type="http://schemas.openxmlformats.org/officeDocument/2006/relationships/image" Target="../media/image74.jpg"/><Relationship Id="rId19" Type="http://schemas.openxmlformats.org/officeDocument/2006/relationships/image" Target="../media/image83.png"/><Relationship Id="rId4" Type="http://schemas.openxmlformats.org/officeDocument/2006/relationships/image" Target="../media/image47.png"/><Relationship Id="rId9" Type="http://schemas.openxmlformats.org/officeDocument/2006/relationships/image" Target="../media/image73.png"/><Relationship Id="rId14" Type="http://schemas.openxmlformats.org/officeDocument/2006/relationships/image" Target="../media/image78.sv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9.png"/><Relationship Id="rId3" Type="http://schemas.openxmlformats.org/officeDocument/2006/relationships/image" Target="../media/image11.png"/><Relationship Id="rId7" Type="http://schemas.openxmlformats.org/officeDocument/2006/relationships/image" Target="../media/image63.png"/><Relationship Id="rId12" Type="http://schemas.openxmlformats.org/officeDocument/2006/relationships/image" Target="../media/image88.png"/><Relationship Id="rId17" Type="http://schemas.openxmlformats.org/officeDocument/2006/relationships/image" Target="../media/image93.svg"/><Relationship Id="rId2" Type="http://schemas.openxmlformats.org/officeDocument/2006/relationships/notesSlide" Target="../notesSlides/notesSlide12.xml"/><Relationship Id="rId16"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87.png"/><Relationship Id="rId5" Type="http://schemas.openxmlformats.org/officeDocument/2006/relationships/image" Target="../media/image29.pn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47.png"/><Relationship Id="rId9" Type="http://schemas.openxmlformats.org/officeDocument/2006/relationships/image" Target="../media/image85.png"/><Relationship Id="rId14" Type="http://schemas.openxmlformats.org/officeDocument/2006/relationships/image" Target="../media/image90.png"/></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1.png"/><Relationship Id="rId7" Type="http://schemas.openxmlformats.org/officeDocument/2006/relationships/image" Target="../media/image63.png"/><Relationship Id="rId12"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96.png"/><Relationship Id="rId5" Type="http://schemas.openxmlformats.org/officeDocument/2006/relationships/image" Target="../media/image29.png"/><Relationship Id="rId10" Type="http://schemas.openxmlformats.org/officeDocument/2006/relationships/image" Target="../media/image95.png"/><Relationship Id="rId4" Type="http://schemas.openxmlformats.org/officeDocument/2006/relationships/image" Target="../media/image47.png"/><Relationship Id="rId9" Type="http://schemas.openxmlformats.org/officeDocument/2006/relationships/image" Target="../media/image94.pn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98.png"/><Relationship Id="rId3" Type="http://schemas.openxmlformats.org/officeDocument/2006/relationships/image" Target="../media/image11.png"/><Relationship Id="rId7" Type="http://schemas.openxmlformats.org/officeDocument/2006/relationships/image" Target="../media/image63.png"/><Relationship Id="rId12"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96.png"/><Relationship Id="rId5" Type="http://schemas.openxmlformats.org/officeDocument/2006/relationships/image" Target="../media/image29.png"/><Relationship Id="rId10" Type="http://schemas.openxmlformats.org/officeDocument/2006/relationships/image" Target="../media/image95.png"/><Relationship Id="rId4" Type="http://schemas.openxmlformats.org/officeDocument/2006/relationships/image" Target="../media/image47.png"/><Relationship Id="rId9" Type="http://schemas.openxmlformats.org/officeDocument/2006/relationships/image" Target="../media/image94.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98.png"/><Relationship Id="rId3" Type="http://schemas.openxmlformats.org/officeDocument/2006/relationships/image" Target="../media/image11.png"/><Relationship Id="rId7" Type="http://schemas.openxmlformats.org/officeDocument/2006/relationships/image" Target="../media/image63.png"/><Relationship Id="rId12"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96.png"/><Relationship Id="rId5" Type="http://schemas.openxmlformats.org/officeDocument/2006/relationships/image" Target="../media/image29.png"/><Relationship Id="rId10" Type="http://schemas.openxmlformats.org/officeDocument/2006/relationships/image" Target="../media/image95.png"/><Relationship Id="rId4" Type="http://schemas.openxmlformats.org/officeDocument/2006/relationships/image" Target="../media/image47.png"/><Relationship Id="rId9" Type="http://schemas.openxmlformats.org/officeDocument/2006/relationships/image" Target="../media/image94.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04.png"/><Relationship Id="rId3" Type="http://schemas.openxmlformats.org/officeDocument/2006/relationships/image" Target="../media/image11.png"/><Relationship Id="rId7" Type="http://schemas.openxmlformats.org/officeDocument/2006/relationships/image" Target="../media/image29.png"/><Relationship Id="rId12" Type="http://schemas.openxmlformats.org/officeDocument/2006/relationships/image" Target="../media/image103.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2.png"/><Relationship Id="rId5" Type="http://schemas.openxmlformats.org/officeDocument/2006/relationships/image" Target="../media/image100.png"/><Relationship Id="rId10" Type="http://schemas.openxmlformats.org/officeDocument/2006/relationships/image" Target="../media/image72.png"/><Relationship Id="rId4" Type="http://schemas.openxmlformats.org/officeDocument/2006/relationships/image" Target="../media/image99.png"/><Relationship Id="rId9" Type="http://schemas.openxmlformats.org/officeDocument/2006/relationships/image" Target="../media/image63.png"/><Relationship Id="rId14" Type="http://schemas.openxmlformats.org/officeDocument/2006/relationships/image" Target="../media/image105.sv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05.svg"/><Relationship Id="rId3" Type="http://schemas.openxmlformats.org/officeDocument/2006/relationships/image" Target="../media/image106.png"/><Relationship Id="rId7" Type="http://schemas.openxmlformats.org/officeDocument/2006/relationships/image" Target="../media/image30.png"/><Relationship Id="rId12"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103.svg"/><Relationship Id="rId5" Type="http://schemas.openxmlformats.org/officeDocument/2006/relationships/image" Target="../media/image11.png"/><Relationship Id="rId10" Type="http://schemas.openxmlformats.org/officeDocument/2006/relationships/image" Target="../media/image102.png"/><Relationship Id="rId4" Type="http://schemas.openxmlformats.org/officeDocument/2006/relationships/image" Target="../media/image107.png"/><Relationship Id="rId9"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05.svg"/><Relationship Id="rId3" Type="http://schemas.openxmlformats.org/officeDocument/2006/relationships/image" Target="../media/image106.png"/><Relationship Id="rId7" Type="http://schemas.openxmlformats.org/officeDocument/2006/relationships/image" Target="../media/image30.png"/><Relationship Id="rId12"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103.svg"/><Relationship Id="rId5" Type="http://schemas.openxmlformats.org/officeDocument/2006/relationships/image" Target="../media/image11.png"/><Relationship Id="rId10" Type="http://schemas.openxmlformats.org/officeDocument/2006/relationships/image" Target="../media/image102.png"/><Relationship Id="rId4" Type="http://schemas.openxmlformats.org/officeDocument/2006/relationships/image" Target="../media/image108.png"/><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05.svg"/><Relationship Id="rId3" Type="http://schemas.openxmlformats.org/officeDocument/2006/relationships/image" Target="../media/image106.png"/><Relationship Id="rId7" Type="http://schemas.openxmlformats.org/officeDocument/2006/relationships/image" Target="../media/image30.png"/><Relationship Id="rId12" Type="http://schemas.openxmlformats.org/officeDocument/2006/relationships/image" Target="../media/image10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103.svg"/><Relationship Id="rId5" Type="http://schemas.openxmlformats.org/officeDocument/2006/relationships/image" Target="../media/image11.png"/><Relationship Id="rId10" Type="http://schemas.openxmlformats.org/officeDocument/2006/relationships/image" Target="../media/image102.png"/><Relationship Id="rId4" Type="http://schemas.openxmlformats.org/officeDocument/2006/relationships/image" Target="../media/image109.png"/><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05.svg"/><Relationship Id="rId3" Type="http://schemas.openxmlformats.org/officeDocument/2006/relationships/image" Target="../media/image106.png"/><Relationship Id="rId7" Type="http://schemas.openxmlformats.org/officeDocument/2006/relationships/image" Target="../media/image30.png"/><Relationship Id="rId12"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103.svg"/><Relationship Id="rId5" Type="http://schemas.openxmlformats.org/officeDocument/2006/relationships/image" Target="../media/image11.png"/><Relationship Id="rId10" Type="http://schemas.openxmlformats.org/officeDocument/2006/relationships/image" Target="../media/image102.png"/><Relationship Id="rId4" Type="http://schemas.openxmlformats.org/officeDocument/2006/relationships/image" Target="../media/image110.png"/><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5.svg"/><Relationship Id="rId3" Type="http://schemas.openxmlformats.org/officeDocument/2006/relationships/image" Target="../media/image11.png"/><Relationship Id="rId7" Type="http://schemas.openxmlformats.org/officeDocument/2006/relationships/image" Target="../media/image72.png"/><Relationship Id="rId12"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103.svg"/><Relationship Id="rId5" Type="http://schemas.openxmlformats.org/officeDocument/2006/relationships/image" Target="../media/image30.png"/><Relationship Id="rId10" Type="http://schemas.openxmlformats.org/officeDocument/2006/relationships/image" Target="../media/image102.png"/><Relationship Id="rId4" Type="http://schemas.openxmlformats.org/officeDocument/2006/relationships/image" Target="../media/image29.png"/><Relationship Id="rId9" Type="http://schemas.openxmlformats.org/officeDocument/2006/relationships/image" Target="../media/image111.png"/></Relationships>
</file>

<file path=ppt/slides/_rels/slide2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29.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105.svg"/><Relationship Id="rId5" Type="http://schemas.openxmlformats.org/officeDocument/2006/relationships/image" Target="../media/image63.png"/><Relationship Id="rId10" Type="http://schemas.openxmlformats.org/officeDocument/2006/relationships/image" Target="../media/image104.png"/><Relationship Id="rId4" Type="http://schemas.openxmlformats.org/officeDocument/2006/relationships/image" Target="../media/image43.png"/><Relationship Id="rId9" Type="http://schemas.openxmlformats.org/officeDocument/2006/relationships/image" Target="../media/image103.sv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5" Type="http://schemas.openxmlformats.org/officeDocument/2006/relationships/image" Target="../media/image23.png"/><Relationship Id="rId10" Type="http://schemas.openxmlformats.org/officeDocument/2006/relationships/image" Target="../media/image18.sv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hyperlink" Target="https://elar.ru/integratsiya-i-vnedrenie-po/iskusstvennyy-intellekt/" TargetMode="External"/><Relationship Id="rId3" Type="http://schemas.openxmlformats.org/officeDocument/2006/relationships/image" Target="../media/image11.png"/><Relationship Id="rId7" Type="http://schemas.openxmlformats.org/officeDocument/2006/relationships/image" Target="../media/image31.png"/><Relationship Id="rId12"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8.svg"/><Relationship Id="rId5" Type="http://schemas.openxmlformats.org/officeDocument/2006/relationships/image" Target="../media/image30.png"/><Relationship Id="rId10"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chart" Target="../charts/char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37.png"/><Relationship Id="rId12"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diagramColors" Target="../diagrams/colors1.xml"/><Relationship Id="rId5" Type="http://schemas.openxmlformats.org/officeDocument/2006/relationships/image" Target="../media/image35.png"/><Relationship Id="rId10" Type="http://schemas.openxmlformats.org/officeDocument/2006/relationships/diagramQuickStyle" Target="../diagrams/quickStyle1.xml"/><Relationship Id="rId4" Type="http://schemas.openxmlformats.org/officeDocument/2006/relationships/image" Target="../media/image30.png"/><Relationship Id="rId9" Type="http://schemas.openxmlformats.org/officeDocument/2006/relationships/diagramLayout" Target="../diagrams/layout1.xml"/><Relationship Id="rId1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0.png"/><Relationship Id="rId3"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5.sv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3.png"/><Relationship Id="rId12"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8.png"/><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38.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11.png"/><Relationship Id="rId7" Type="http://schemas.openxmlformats.org/officeDocument/2006/relationships/image" Target="../media/image30.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9.xml"/><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55.png"/><Relationship Id="rId5" Type="http://schemas.openxmlformats.org/officeDocument/2006/relationships/image" Target="../media/image47.png"/><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51.png"/><Relationship Id="rId9" Type="http://schemas.openxmlformats.org/officeDocument/2006/relationships/image" Target="../media/image53.svg"/><Relationship Id="rId1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07884826" name="Заголовок 1"/>
          <p:cNvSpPr txBox="1"/>
          <p:nvPr/>
        </p:nvSpPr>
        <p:spPr bwMode="auto">
          <a:xfrm>
            <a:off x="1034829" y="3091073"/>
            <a:ext cx="6626994" cy="261528"/>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a:defRPr/>
            </a:pPr>
            <a:r>
              <a:rPr lang="ru-RU">
                <a:solidFill>
                  <a:schemeClr val="tx1">
                    <a:lumMod val="95000"/>
                    <a:lumOff val="5000"/>
                  </a:schemeClr>
                </a:solidFill>
              </a:rPr>
              <a:t>АРТАМОНОВА ЕВГЕНИЯ ВИКТОРОВНА</a:t>
            </a:r>
            <a:endParaRPr/>
          </a:p>
        </p:txBody>
      </p:sp>
      <p:sp>
        <p:nvSpPr>
          <p:cNvPr id="1594568646" name="Заголовок 1"/>
          <p:cNvSpPr txBox="1"/>
          <p:nvPr/>
        </p:nvSpPr>
        <p:spPr bwMode="auto">
          <a:xfrm>
            <a:off x="1034829" y="3719890"/>
            <a:ext cx="9595070" cy="1630665"/>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a:lnSpc>
                <a:spcPct val="100000"/>
              </a:lnSpc>
              <a:defRPr/>
            </a:pPr>
            <a:r>
              <a:rPr lang="ru-RU" sz="2200" b="1">
                <a:solidFill>
                  <a:srgbClr val="0054A6"/>
                </a:solidFill>
              </a:rPr>
              <a:t>Цифровые технологии как комплекс Инструментов для создания контента патентных документов периода Великой Отечественной войны</a:t>
            </a:r>
          </a:p>
        </p:txBody>
      </p:sp>
      <p:sp>
        <p:nvSpPr>
          <p:cNvPr id="360748875" name="Заголовок 1"/>
          <p:cNvSpPr txBox="1"/>
          <p:nvPr/>
        </p:nvSpPr>
        <p:spPr bwMode="auto">
          <a:xfrm>
            <a:off x="1034829" y="5636306"/>
            <a:ext cx="6626994" cy="261528"/>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a:defRPr/>
            </a:pPr>
            <a:r>
              <a:rPr lang="ru-RU" cap="none">
                <a:solidFill>
                  <a:srgbClr val="ED1C24"/>
                </a:solidFill>
              </a:rPr>
              <a:t>26.11.2025</a:t>
            </a:r>
            <a:endParaRPr/>
          </a:p>
        </p:txBody>
      </p:sp>
      <p:sp>
        <p:nvSpPr>
          <p:cNvPr id="607912909" name="Заголовок 1"/>
          <p:cNvSpPr txBox="1"/>
          <p:nvPr/>
        </p:nvSpPr>
        <p:spPr bwMode="auto">
          <a:xfrm>
            <a:off x="1034829" y="3352601"/>
            <a:ext cx="6626994" cy="261528"/>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a:defRPr/>
            </a:pPr>
            <a:r>
              <a:rPr lang="ru-RU" sz="1600" cap="none"/>
              <a:t>Главный библиограф</a:t>
            </a:r>
            <a:endParaRPr/>
          </a:p>
        </p:txBody>
      </p:sp>
      <p:pic>
        <p:nvPicPr>
          <p:cNvPr id="1728439514" name="Рисунок 5"/>
          <p:cNvPicPr>
            <a:picLocks noChangeAspect="1"/>
          </p:cNvPicPr>
          <p:nvPr/>
        </p:nvPicPr>
        <p:blipFill rotWithShape="1">
          <a:blip r:embed="rId3">
            <a:extLst>
              <a:ext uri="{96DAC541-7B7A-43D3-8B79-37D633B846F1}">
                <asvg:svgBlip xmlns:asvg="http://schemas.microsoft.com/office/drawing/2016/SVG/main" r:embed="rId4"/>
              </a:ext>
            </a:extLst>
          </a:blip>
          <a:stretch/>
        </p:blipFill>
        <p:spPr bwMode="auto">
          <a:xfrm>
            <a:off x="4411792" y="536980"/>
            <a:ext cx="1188907" cy="1410717"/>
          </a:xfrm>
          <a:prstGeom prst="rect">
            <a:avLst/>
          </a:prstGeom>
        </p:spPr>
      </p:pic>
      <p:grpSp>
        <p:nvGrpSpPr>
          <p:cNvPr id="3" name="Группа 19">
            <a:extLst>
              <a:ext uri="{FF2B5EF4-FFF2-40B4-BE49-F238E27FC236}">
                <a16:creationId xmlns:a16="http://schemas.microsoft.com/office/drawing/2014/main" id="{69D20BC1-6850-A503-0BAA-1921792AF851}"/>
              </a:ext>
            </a:extLst>
          </p:cNvPr>
          <p:cNvGrpSpPr/>
          <p:nvPr/>
        </p:nvGrpSpPr>
        <p:grpSpPr>
          <a:xfrm>
            <a:off x="5990530" y="218346"/>
            <a:ext cx="1931252" cy="3448664"/>
            <a:chOff x="1154144" y="2199198"/>
            <a:chExt cx="1472117" cy="2628780"/>
          </a:xfrm>
        </p:grpSpPr>
        <p:sp>
          <p:nvSpPr>
            <p:cNvPr id="4" name="Прямоугольник 18">
              <a:extLst>
                <a:ext uri="{FF2B5EF4-FFF2-40B4-BE49-F238E27FC236}">
                  <a16:creationId xmlns:a16="http://schemas.microsoft.com/office/drawing/2014/main" id="{A34FA56C-3055-31D0-6A31-6689407AE568}"/>
                </a:ext>
              </a:extLst>
            </p:cNvPr>
            <p:cNvSpPr/>
            <p:nvPr/>
          </p:nvSpPr>
          <p:spPr>
            <a:xfrm>
              <a:off x="1154144" y="2199198"/>
              <a:ext cx="1472117" cy="2562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17">
              <a:extLst>
                <a:ext uri="{FF2B5EF4-FFF2-40B4-BE49-F238E27FC236}">
                  <a16:creationId xmlns:a16="http://schemas.microsoft.com/office/drawing/2014/main" id="{7ABBE53D-2403-73AE-A995-E7E2496D67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4144" y="2199198"/>
              <a:ext cx="1472117" cy="262878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07460690" name="Заголовок 1"/>
          <p:cNvSpPr txBox="1"/>
          <p:nvPr/>
        </p:nvSpPr>
        <p:spPr bwMode="auto">
          <a:xfrm>
            <a:off x="856735" y="214838"/>
            <a:ext cx="9332782" cy="758792"/>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marL="0" marR="0" indent="0" algn="l" defTabSz="914400" rtl="0">
              <a:lnSpc>
                <a:spcPct val="100000"/>
              </a:lnSpc>
              <a:spcBef>
                <a:spcPts val="0"/>
              </a:spcBef>
              <a:spcAft>
                <a:spcPts val="0"/>
              </a:spcAft>
              <a:buClrTx/>
              <a:buSzTx/>
              <a:buFontTx/>
              <a:buNone/>
              <a:defRPr/>
            </a:pPr>
            <a:r>
              <a:rPr lang="ru-RU" sz="2200" b="1">
                <a:solidFill>
                  <a:srgbClr val="0054A6"/>
                </a:solidFill>
              </a:rPr>
              <a:t>КОНТЕНТ, СОЗДАННЫЙ ВПТБ НА ОСНОВЕ ОЦИФРОВАННОЙ ПАТЕНТНОЙ ДОКУМЕНТАЦИИ ГПФ</a:t>
            </a:r>
          </a:p>
        </p:txBody>
      </p:sp>
      <p:sp>
        <p:nvSpPr>
          <p:cNvPr id="1776227687" name="Заголовок 1"/>
          <p:cNvSpPr txBox="1"/>
          <p:nvPr/>
        </p:nvSpPr>
        <p:spPr bwMode="auto">
          <a:xfrm>
            <a:off x="5266499" y="1665739"/>
            <a:ext cx="5206192" cy="491764"/>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a:lnSpc>
                <a:spcPct val="100000"/>
              </a:lnSpc>
              <a:defRPr/>
            </a:pPr>
            <a:r>
              <a:rPr lang="ru-RU">
                <a:solidFill>
                  <a:srgbClr val="ED1C24"/>
                </a:solidFill>
              </a:rPr>
              <a:t>Тематические коллекции патентов </a:t>
            </a:r>
            <a:br>
              <a:rPr lang="ru-RU">
                <a:solidFill>
                  <a:srgbClr val="ED1C24"/>
                </a:solidFill>
              </a:rPr>
            </a:br>
            <a:r>
              <a:rPr lang="ru-RU">
                <a:solidFill>
                  <a:srgbClr val="ED1C24"/>
                </a:solidFill>
              </a:rPr>
              <a:t>и других документов в НЭБ</a:t>
            </a:r>
            <a:endParaRPr/>
          </a:p>
        </p:txBody>
      </p:sp>
      <p:sp>
        <p:nvSpPr>
          <p:cNvPr id="894298457" name="Номер слайда 4"/>
          <p:cNvSpPr>
            <a:spLocks noGrp="1"/>
          </p:cNvSpPr>
          <p:nvPr>
            <p:ph type="sldNum" sz="quarter" idx="12"/>
          </p:nvPr>
        </p:nvSpPr>
        <p:spPr bwMode="auto"/>
        <p:txBody>
          <a:bodyPr/>
          <a:lstStyle/>
          <a:p>
            <a:pPr>
              <a:defRPr/>
            </a:pPr>
            <a:fld id="{F86C1C45-9BD7-47C8-B7F2-11427550BA3A}" type="slidenum">
              <a:rPr lang="ru-RU"/>
              <a:t>10</a:t>
            </a:fld>
            <a:endParaRPr lang="ru-RU"/>
          </a:p>
        </p:txBody>
      </p:sp>
      <p:pic>
        <p:nvPicPr>
          <p:cNvPr id="1594086137" name="Рисунок 3"/>
          <p:cNvPicPr>
            <a:picLocks noChangeAspect="1"/>
          </p:cNvPicPr>
          <p:nvPr/>
        </p:nvPicPr>
        <p:blipFill rotWithShape="1">
          <a:blip r:embed="rId3"/>
          <a:srcRect t="1" b="2762"/>
          <a:stretch/>
        </p:blipFill>
        <p:spPr bwMode="auto">
          <a:xfrm>
            <a:off x="856735" y="1930563"/>
            <a:ext cx="3839956" cy="1857289"/>
          </a:xfrm>
          <a:prstGeom prst="roundRect">
            <a:avLst>
              <a:gd name="adj" fmla="val 4350"/>
            </a:avLst>
          </a:prstGeom>
          <a:ln>
            <a:noFill/>
          </a:ln>
          <a:effectLst>
            <a:glow rad="76200">
              <a:schemeClr val="accent1">
                <a:alpha val="40000"/>
              </a:schemeClr>
            </a:glow>
          </a:effectLst>
        </p:spPr>
      </p:pic>
      <p:pic>
        <p:nvPicPr>
          <p:cNvPr id="1238145585" name="Рисунок 14"/>
          <p:cNvPicPr>
            <a:picLocks noChangeAspect="1"/>
          </p:cNvPicPr>
          <p:nvPr/>
        </p:nvPicPr>
        <p:blipFill rotWithShape="1">
          <a:blip r:embed="rId4"/>
          <a:stretch/>
        </p:blipFill>
        <p:spPr bwMode="auto">
          <a:xfrm>
            <a:off x="5012576" y="2443213"/>
            <a:ext cx="5460115" cy="2319928"/>
          </a:xfrm>
          <a:prstGeom prst="roundRect">
            <a:avLst>
              <a:gd name="adj" fmla="val 9501"/>
            </a:avLst>
          </a:prstGeom>
          <a:ln>
            <a:noFill/>
          </a:ln>
          <a:effectLst>
            <a:glow rad="76200">
              <a:schemeClr val="accent1">
                <a:alpha val="40000"/>
              </a:schemeClr>
            </a:glow>
          </a:effectLst>
        </p:spPr>
      </p:pic>
      <p:pic>
        <p:nvPicPr>
          <p:cNvPr id="75931445" name="Рисунок 18"/>
          <p:cNvPicPr>
            <a:picLocks noChangeAspect="1"/>
          </p:cNvPicPr>
          <p:nvPr/>
        </p:nvPicPr>
        <p:blipFill rotWithShape="1">
          <a:blip r:embed="rId5"/>
          <a:stretch/>
        </p:blipFill>
        <p:spPr bwMode="auto">
          <a:xfrm>
            <a:off x="856735" y="4230795"/>
            <a:ext cx="3205863" cy="2319928"/>
          </a:xfrm>
          <a:prstGeom prst="roundRect">
            <a:avLst>
              <a:gd name="adj" fmla="val 9142"/>
            </a:avLst>
          </a:prstGeom>
          <a:ln>
            <a:noFill/>
          </a:ln>
          <a:effectLst>
            <a:glow rad="76200">
              <a:schemeClr val="accent1">
                <a:alpha val="40000"/>
              </a:schemeClr>
            </a:glow>
          </a:effectLst>
        </p:spPr>
      </p:pic>
      <p:sp>
        <p:nvSpPr>
          <p:cNvPr id="378044783" name="Прямоугольник 21"/>
          <p:cNvSpPr/>
          <p:nvPr/>
        </p:nvSpPr>
        <p:spPr bwMode="auto">
          <a:xfrm>
            <a:off x="4233334" y="4846062"/>
            <a:ext cx="5027861" cy="954107"/>
          </a:xfrm>
          <a:prstGeom prst="rect">
            <a:avLst/>
          </a:prstGeom>
        </p:spPr>
        <p:txBody>
          <a:bodyPr wrap="square">
            <a:spAutoFit/>
          </a:bodyPr>
          <a:lstStyle/>
          <a:p>
            <a:pPr lvl="0">
              <a:spcBef>
                <a:spcPts val="0"/>
              </a:spcBef>
              <a:defRPr/>
            </a:pPr>
            <a:r>
              <a:rPr lang="ru-RU" sz="1400" dirty="0">
                <a:solidFill>
                  <a:prstClr val="black">
                    <a:lumMod val="95000"/>
                    <a:lumOff val="5000"/>
                  </a:prstClr>
                </a:solidFill>
              </a:rPr>
              <a:t>Включает в себя подрубрики, подробную аннотацию коллекции, </a:t>
            </a:r>
            <a:r>
              <a:rPr lang="ru-RU" sz="1400" dirty="0">
                <a:solidFill>
                  <a:srgbClr val="ED1C24"/>
                </a:solidFill>
              </a:rPr>
              <a:t>значимые патентные документы</a:t>
            </a:r>
            <a:r>
              <a:rPr lang="ru-RU" sz="1400" dirty="0">
                <a:solidFill>
                  <a:prstClr val="black">
                    <a:lumMod val="95000"/>
                    <a:lumOff val="5000"/>
                  </a:prstClr>
                </a:solidFill>
              </a:rPr>
              <a:t>, фотографии, карты, плакаты, законодательные акты, справочную литературу военных лет.</a:t>
            </a:r>
            <a:endParaRPr dirty="0"/>
          </a:p>
        </p:txBody>
      </p:sp>
      <p:pic>
        <p:nvPicPr>
          <p:cNvPr id="1007992228" name="Рисунок 22"/>
          <p:cNvPicPr>
            <a:picLocks noChangeAspect="1"/>
          </p:cNvPicPr>
          <p:nvPr/>
        </p:nvPicPr>
        <p:blipFill rotWithShape="1">
          <a:blip r:embed="rId6"/>
          <a:stretch/>
        </p:blipFill>
        <p:spPr bwMode="auto">
          <a:xfrm>
            <a:off x="10675848" y="1438539"/>
            <a:ext cx="1134251" cy="890151"/>
          </a:xfrm>
          <a:prstGeom prst="roundRect">
            <a:avLst>
              <a:gd name="adj" fmla="val 7156"/>
            </a:avLst>
          </a:prstGeom>
          <a:ln>
            <a:solidFill>
              <a:srgbClr val="0054A6"/>
            </a:solidFill>
          </a:ln>
        </p:spPr>
      </p:pic>
      <p:pic>
        <p:nvPicPr>
          <p:cNvPr id="1172695985" name="Picture 2" descr="Picture background"/>
          <p:cNvPicPr>
            <a:picLocks noChangeAspect="1" noChangeArrowheads="1"/>
          </p:cNvPicPr>
          <p:nvPr/>
        </p:nvPicPr>
        <p:blipFill rotWithShape="1">
          <a:blip r:embed="rId7"/>
          <a:stretch/>
        </p:blipFill>
        <p:spPr bwMode="auto">
          <a:xfrm>
            <a:off x="3305541" y="949340"/>
            <a:ext cx="1365440" cy="719667"/>
          </a:xfrm>
          <a:prstGeom prst="rect">
            <a:avLst/>
          </a:prstGeom>
          <a:noFill/>
        </p:spPr>
      </p:pic>
      <p:sp>
        <p:nvSpPr>
          <p:cNvPr id="1084634376" name="Прямоугольник 24"/>
          <p:cNvSpPr/>
          <p:nvPr/>
        </p:nvSpPr>
        <p:spPr bwMode="auto">
          <a:xfrm>
            <a:off x="2790083" y="899566"/>
            <a:ext cx="427359" cy="769441"/>
          </a:xfrm>
          <a:prstGeom prst="rect">
            <a:avLst/>
          </a:prstGeom>
        </p:spPr>
        <p:txBody>
          <a:bodyPr wrap="square">
            <a:spAutoFit/>
          </a:bodyPr>
          <a:lstStyle/>
          <a:p>
            <a:pPr lvl="0">
              <a:spcBef>
                <a:spcPts val="0"/>
              </a:spcBef>
              <a:defRPr/>
            </a:pPr>
            <a:r>
              <a:rPr lang="ru-RU" sz="4400">
                <a:solidFill>
                  <a:schemeClr val="bg1">
                    <a:lumMod val="50000"/>
                  </a:schemeClr>
                </a:solidFill>
              </a:rPr>
              <a:t>+</a:t>
            </a:r>
            <a:endParaRPr/>
          </a:p>
        </p:txBody>
      </p:sp>
      <p:pic>
        <p:nvPicPr>
          <p:cNvPr id="1874100712" name="Рисунок 27"/>
          <p:cNvPicPr>
            <a:picLocks noChangeAspect="1"/>
          </p:cNvPicPr>
          <p:nvPr/>
        </p:nvPicPr>
        <p:blipFill rotWithShape="1">
          <a:blip r:embed="rId8"/>
          <a:stretch/>
        </p:blipFill>
        <p:spPr bwMode="auto">
          <a:xfrm>
            <a:off x="1069946" y="865752"/>
            <a:ext cx="779780" cy="925261"/>
          </a:xfrm>
          <a:prstGeom prst="rect">
            <a:avLst/>
          </a:prstGeom>
        </p:spPr>
      </p:pic>
      <p:pic>
        <p:nvPicPr>
          <p:cNvPr id="638461637" name="Рисунок 32" descr="Интернет"/>
          <p:cNvPicPr>
            <a:picLocks noChangeAspect="1"/>
          </p:cNvPicPr>
          <p:nvPr/>
        </p:nvPicPr>
        <p:blipFill rotWithShape="1">
          <a:blip r:embed="rId9"/>
          <a:stretch/>
        </p:blipFill>
        <p:spPr bwMode="auto">
          <a:xfrm>
            <a:off x="4696691" y="1057831"/>
            <a:ext cx="498046" cy="498046"/>
          </a:xfrm>
          <a:prstGeom prst="rect">
            <a:avLst/>
          </a:prstGeom>
        </p:spPr>
      </p:pic>
      <p:pic>
        <p:nvPicPr>
          <p:cNvPr id="756868334" name="Рисунок 33" descr="Камера"/>
          <p:cNvPicPr>
            <a:picLocks noChangeAspect="1"/>
          </p:cNvPicPr>
          <p:nvPr/>
        </p:nvPicPr>
        <p:blipFill rotWithShape="1">
          <a:blip r:embed="rId10"/>
          <a:stretch/>
        </p:blipFill>
        <p:spPr bwMode="auto">
          <a:xfrm>
            <a:off x="1814214" y="1092928"/>
            <a:ext cx="427853" cy="427853"/>
          </a:xfrm>
          <a:prstGeom prst="rect">
            <a:avLst/>
          </a:prstGeom>
        </p:spPr>
      </p:pic>
      <p:pic>
        <p:nvPicPr>
          <p:cNvPr id="795781363" name="Рисунок 34" descr="Книги"/>
          <p:cNvPicPr>
            <a:picLocks noChangeAspect="1"/>
          </p:cNvPicPr>
          <p:nvPr/>
        </p:nvPicPr>
        <p:blipFill rotWithShape="1">
          <a:blip r:embed="rId11"/>
          <a:stretch/>
        </p:blipFill>
        <p:spPr bwMode="auto">
          <a:xfrm>
            <a:off x="1977049" y="1332207"/>
            <a:ext cx="377148" cy="377148"/>
          </a:xfrm>
          <a:prstGeom prst="rect">
            <a:avLst/>
          </a:prstGeom>
        </p:spPr>
      </p:pic>
      <p:pic>
        <p:nvPicPr>
          <p:cNvPr id="843969009" name="Рисунок 35"/>
          <p:cNvPicPr>
            <a:picLocks noChangeAspect="1"/>
          </p:cNvPicPr>
          <p:nvPr/>
        </p:nvPicPr>
        <p:blipFill rotWithShape="1">
          <a:blip r:embed="rId6"/>
          <a:stretch/>
        </p:blipFill>
        <p:spPr bwMode="auto">
          <a:xfrm>
            <a:off x="10675847" y="2538849"/>
            <a:ext cx="1134251" cy="890151"/>
          </a:xfrm>
          <a:prstGeom prst="roundRect">
            <a:avLst>
              <a:gd name="adj" fmla="val 7156"/>
            </a:avLst>
          </a:prstGeom>
          <a:ln>
            <a:solidFill>
              <a:srgbClr val="0054A6"/>
            </a:solidFill>
          </a:ln>
        </p:spPr>
      </p:pic>
      <p:pic>
        <p:nvPicPr>
          <p:cNvPr id="741119256" name="Рисунок 36"/>
          <p:cNvPicPr>
            <a:picLocks noChangeAspect="1"/>
          </p:cNvPicPr>
          <p:nvPr/>
        </p:nvPicPr>
        <p:blipFill rotWithShape="1">
          <a:blip r:embed="rId6"/>
          <a:stretch/>
        </p:blipFill>
        <p:spPr bwMode="auto">
          <a:xfrm>
            <a:off x="10675846" y="3603177"/>
            <a:ext cx="1134251" cy="890151"/>
          </a:xfrm>
          <a:prstGeom prst="roundRect">
            <a:avLst>
              <a:gd name="adj" fmla="val 7156"/>
            </a:avLst>
          </a:prstGeom>
          <a:ln>
            <a:solidFill>
              <a:srgbClr val="0054A6"/>
            </a:solidFill>
          </a:ln>
        </p:spPr>
      </p:pic>
      <p:pic>
        <p:nvPicPr>
          <p:cNvPr id="1742102289" name="Рисунок 37"/>
          <p:cNvPicPr>
            <a:picLocks noChangeAspect="1"/>
          </p:cNvPicPr>
          <p:nvPr/>
        </p:nvPicPr>
        <p:blipFill rotWithShape="1">
          <a:blip r:embed="rId6"/>
          <a:stretch/>
        </p:blipFill>
        <p:spPr bwMode="auto">
          <a:xfrm>
            <a:off x="10675846" y="4698535"/>
            <a:ext cx="1134251" cy="890151"/>
          </a:xfrm>
          <a:prstGeom prst="roundRect">
            <a:avLst>
              <a:gd name="adj" fmla="val 7156"/>
            </a:avLst>
          </a:prstGeom>
          <a:ln>
            <a:solidFill>
              <a:srgbClr val="0054A6"/>
            </a:solidFill>
          </a:ln>
        </p:spPr>
      </p:pic>
      <p:pic>
        <p:nvPicPr>
          <p:cNvPr id="800737157" name="Рисунок 39" descr="Лупа"/>
          <p:cNvPicPr>
            <a:picLocks noChangeAspect="1"/>
          </p:cNvPicPr>
          <p:nvPr/>
        </p:nvPicPr>
        <p:blipFill rotWithShape="1">
          <a:blip r:embed="rId12"/>
          <a:stretch/>
        </p:blipFill>
        <p:spPr bwMode="auto">
          <a:xfrm>
            <a:off x="2377427" y="1274684"/>
            <a:ext cx="300836" cy="300836"/>
          </a:xfrm>
          <a:prstGeom prst="rect">
            <a:avLst/>
          </a:prstGeom>
        </p:spPr>
      </p:pic>
      <p:pic>
        <p:nvPicPr>
          <p:cNvPr id="1487060304" name="Рисунок 30" descr="Карандаш"/>
          <p:cNvPicPr>
            <a:picLocks noChangeAspect="1"/>
          </p:cNvPicPr>
          <p:nvPr/>
        </p:nvPicPr>
        <p:blipFill rotWithShape="1">
          <a:blip r:embed="rId13">
            <a:extLst>
              <a:ext uri="{96DAC541-7B7A-43D3-8B79-37D633B846F1}">
                <asvg:svgBlip xmlns:asvg="http://schemas.microsoft.com/office/drawing/2016/SVG/main" r:embed="rId14"/>
              </a:ext>
            </a:extLst>
          </a:blip>
          <a:stretch/>
        </p:blipFill>
        <p:spPr bwMode="auto">
          <a:xfrm>
            <a:off x="2536271" y="1071350"/>
            <a:ext cx="300837" cy="300837"/>
          </a:xfrm>
          <a:prstGeom prst="rect">
            <a:avLst/>
          </a:prstGeom>
        </p:spPr>
      </p:pic>
      <p:pic>
        <p:nvPicPr>
          <p:cNvPr id="407901900" name="Picture 7"/>
          <p:cNvPicPr>
            <a:picLocks noChangeAspect="1" noChangeArrowheads="1"/>
          </p:cNvPicPr>
          <p:nvPr/>
        </p:nvPicPr>
        <p:blipFill rotWithShape="1">
          <a:blip r:embed="rId15">
            <a:duotone>
              <a:schemeClr val="accent1">
                <a:shade val="45000"/>
                <a:satMod val="135000"/>
              </a:schemeClr>
              <a:prstClr val="white"/>
            </a:duotone>
          </a:blip>
          <a:stretch/>
        </p:blipFill>
        <p:spPr bwMode="auto">
          <a:xfrm>
            <a:off x="9431931" y="5013806"/>
            <a:ext cx="1008341" cy="999891"/>
          </a:xfrm>
          <a:prstGeom prst="rect">
            <a:avLst/>
          </a:prstGeom>
          <a:noFill/>
          <a:ln>
            <a:noFill/>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42444768" name="Заголовок 1"/>
          <p:cNvSpPr txBox="1"/>
          <p:nvPr/>
        </p:nvSpPr>
        <p:spPr bwMode="auto">
          <a:xfrm>
            <a:off x="982793" y="433865"/>
            <a:ext cx="9171860" cy="758792"/>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marL="0" marR="0" indent="0" algn="l" defTabSz="914400" rtl="0">
              <a:lnSpc>
                <a:spcPct val="100000"/>
              </a:lnSpc>
              <a:spcBef>
                <a:spcPts val="0"/>
              </a:spcBef>
              <a:spcAft>
                <a:spcPts val="0"/>
              </a:spcAft>
              <a:buClrTx/>
              <a:buSzTx/>
              <a:buFontTx/>
              <a:buNone/>
              <a:defRPr/>
            </a:pPr>
            <a:r>
              <a:rPr lang="ru-RU" sz="2200" b="1">
                <a:solidFill>
                  <a:srgbClr val="0054A6"/>
                </a:solidFill>
              </a:rPr>
              <a:t>КОНТЕНТ НА ОСНОВЕ ПАТЕНТНОЙ ДОКУМЕНТАЦИИ</a:t>
            </a:r>
            <a:endParaRPr/>
          </a:p>
        </p:txBody>
      </p:sp>
      <p:sp>
        <p:nvSpPr>
          <p:cNvPr id="31146426" name="Номер слайда 4"/>
          <p:cNvSpPr>
            <a:spLocks noGrp="1"/>
          </p:cNvSpPr>
          <p:nvPr>
            <p:ph type="sldNum" sz="quarter" idx="12"/>
          </p:nvPr>
        </p:nvSpPr>
        <p:spPr bwMode="auto"/>
        <p:txBody>
          <a:bodyPr/>
          <a:lstStyle/>
          <a:p>
            <a:pPr>
              <a:defRPr/>
            </a:pPr>
            <a:fld id="{F86C1C45-9BD7-47C8-B7F2-11427550BA3A}" type="slidenum">
              <a:rPr lang="ru-RU"/>
              <a:t>11</a:t>
            </a:fld>
            <a:endParaRPr lang="ru-RU"/>
          </a:p>
        </p:txBody>
      </p:sp>
      <p:pic>
        <p:nvPicPr>
          <p:cNvPr id="894601743" name="Рисунок 27"/>
          <p:cNvPicPr>
            <a:picLocks noChangeAspect="1"/>
          </p:cNvPicPr>
          <p:nvPr/>
        </p:nvPicPr>
        <p:blipFill rotWithShape="1">
          <a:blip r:embed="rId3"/>
          <a:stretch/>
        </p:blipFill>
        <p:spPr bwMode="auto">
          <a:xfrm>
            <a:off x="1069946" y="865752"/>
            <a:ext cx="779780" cy="925261"/>
          </a:xfrm>
          <a:prstGeom prst="rect">
            <a:avLst/>
          </a:prstGeom>
        </p:spPr>
      </p:pic>
      <p:pic>
        <p:nvPicPr>
          <p:cNvPr id="336642231" name="Рисунок 32" descr="Интернет"/>
          <p:cNvPicPr>
            <a:picLocks noChangeAspect="1"/>
          </p:cNvPicPr>
          <p:nvPr/>
        </p:nvPicPr>
        <p:blipFill rotWithShape="1">
          <a:blip r:embed="rId4"/>
          <a:stretch/>
        </p:blipFill>
        <p:spPr bwMode="auto">
          <a:xfrm>
            <a:off x="3503310" y="1004948"/>
            <a:ext cx="498046" cy="498046"/>
          </a:xfrm>
          <a:prstGeom prst="rect">
            <a:avLst/>
          </a:prstGeom>
        </p:spPr>
      </p:pic>
      <p:pic>
        <p:nvPicPr>
          <p:cNvPr id="769390803" name="Рисунок 33" descr="Камера"/>
          <p:cNvPicPr>
            <a:picLocks noChangeAspect="1"/>
          </p:cNvPicPr>
          <p:nvPr/>
        </p:nvPicPr>
        <p:blipFill rotWithShape="1">
          <a:blip r:embed="rId5"/>
          <a:stretch/>
        </p:blipFill>
        <p:spPr bwMode="auto">
          <a:xfrm>
            <a:off x="1823420" y="1029419"/>
            <a:ext cx="427853" cy="427853"/>
          </a:xfrm>
          <a:prstGeom prst="rect">
            <a:avLst/>
          </a:prstGeom>
        </p:spPr>
      </p:pic>
      <p:pic>
        <p:nvPicPr>
          <p:cNvPr id="474018816" name="Рисунок 34" descr="Книги"/>
          <p:cNvPicPr>
            <a:picLocks noChangeAspect="1"/>
          </p:cNvPicPr>
          <p:nvPr/>
        </p:nvPicPr>
        <p:blipFill rotWithShape="1">
          <a:blip r:embed="rId6"/>
          <a:stretch/>
        </p:blipFill>
        <p:spPr bwMode="auto">
          <a:xfrm>
            <a:off x="1986255" y="1268698"/>
            <a:ext cx="377148" cy="377148"/>
          </a:xfrm>
          <a:prstGeom prst="rect">
            <a:avLst/>
          </a:prstGeom>
        </p:spPr>
      </p:pic>
      <p:cxnSp>
        <p:nvCxnSpPr>
          <p:cNvPr id="2114027242" name="Прямая со стрелкой 9"/>
          <p:cNvCxnSpPr/>
          <p:nvPr/>
        </p:nvCxnSpPr>
        <p:spPr bwMode="auto">
          <a:xfrm>
            <a:off x="2363403" y="1268698"/>
            <a:ext cx="211521" cy="0"/>
          </a:xfrm>
          <a:prstGeom prst="straightConnector1">
            <a:avLst/>
          </a:prstGeom>
          <a:ln>
            <a:solidFill>
              <a:srgbClr val="0054A6"/>
            </a:solidFill>
            <a:tailEnd type="triangle"/>
          </a:ln>
        </p:spPr>
        <p:style>
          <a:lnRef idx="1">
            <a:schemeClr val="accent1"/>
          </a:lnRef>
          <a:fillRef idx="0">
            <a:schemeClr val="accent1"/>
          </a:fillRef>
          <a:effectRef idx="0">
            <a:schemeClr val="accent1"/>
          </a:effectRef>
          <a:fontRef idx="minor">
            <a:schemeClr val="tx1"/>
          </a:fontRef>
        </p:style>
      </p:cxnSp>
      <p:cxnSp>
        <p:nvCxnSpPr>
          <p:cNvPr id="265272001" name="Прямая со стрелкой 25"/>
          <p:cNvCxnSpPr/>
          <p:nvPr/>
        </p:nvCxnSpPr>
        <p:spPr bwMode="auto">
          <a:xfrm>
            <a:off x="3211911" y="1253971"/>
            <a:ext cx="211521" cy="0"/>
          </a:xfrm>
          <a:prstGeom prst="straightConnector1">
            <a:avLst/>
          </a:prstGeom>
          <a:ln>
            <a:solidFill>
              <a:srgbClr val="0054A6"/>
            </a:solidFill>
            <a:tailEnd type="triangle"/>
          </a:ln>
        </p:spPr>
        <p:style>
          <a:lnRef idx="1">
            <a:schemeClr val="accent1"/>
          </a:lnRef>
          <a:fillRef idx="0">
            <a:schemeClr val="accent1"/>
          </a:fillRef>
          <a:effectRef idx="0">
            <a:schemeClr val="accent1"/>
          </a:effectRef>
          <a:fontRef idx="minor">
            <a:schemeClr val="tx1"/>
          </a:fontRef>
        </p:style>
      </p:cxnSp>
      <p:pic>
        <p:nvPicPr>
          <p:cNvPr id="801757670" name="Рисунок 12" descr="Лупа"/>
          <p:cNvPicPr>
            <a:picLocks noChangeAspect="1"/>
          </p:cNvPicPr>
          <p:nvPr/>
        </p:nvPicPr>
        <p:blipFill rotWithShape="1">
          <a:blip r:embed="rId7"/>
          <a:stretch/>
        </p:blipFill>
        <p:spPr bwMode="auto">
          <a:xfrm>
            <a:off x="2688797" y="1225400"/>
            <a:ext cx="300836" cy="300836"/>
          </a:xfrm>
          <a:prstGeom prst="rect">
            <a:avLst/>
          </a:prstGeom>
        </p:spPr>
      </p:pic>
      <p:pic>
        <p:nvPicPr>
          <p:cNvPr id="1480930288" name="Рисунок 30" descr="Карандаш"/>
          <p:cNvPicPr>
            <a:picLocks noChangeAspect="1"/>
          </p:cNvPicPr>
          <p:nvPr/>
        </p:nvPicPr>
        <p:blipFill rotWithShape="1">
          <a:blip r:embed="rId8"/>
          <a:stretch/>
        </p:blipFill>
        <p:spPr bwMode="auto">
          <a:xfrm>
            <a:off x="2802668" y="1004948"/>
            <a:ext cx="300837" cy="300837"/>
          </a:xfrm>
          <a:prstGeom prst="rect">
            <a:avLst/>
          </a:prstGeom>
        </p:spPr>
      </p:pic>
      <p:pic>
        <p:nvPicPr>
          <p:cNvPr id="1774209602" name="Рисунок 17"/>
          <p:cNvPicPr>
            <a:picLocks noChangeAspect="1"/>
          </p:cNvPicPr>
          <p:nvPr/>
        </p:nvPicPr>
        <p:blipFill rotWithShape="1">
          <a:blip r:embed="rId9"/>
          <a:stretch/>
        </p:blipFill>
        <p:spPr bwMode="auto">
          <a:xfrm>
            <a:off x="695232" y="4542246"/>
            <a:ext cx="3643021" cy="2053287"/>
          </a:xfrm>
          <a:prstGeom prst="roundRect">
            <a:avLst>
              <a:gd name="adj" fmla="val 5365"/>
            </a:avLst>
          </a:prstGeom>
          <a:ln>
            <a:noFill/>
          </a:ln>
          <a:effectLst>
            <a:glow rad="76200">
              <a:srgbClr val="C00000">
                <a:alpha val="14000"/>
              </a:srgbClr>
            </a:glow>
          </a:effectLst>
        </p:spPr>
      </p:pic>
      <p:sp>
        <p:nvSpPr>
          <p:cNvPr id="1695643298" name="Прямоугольник: скругленные углы 6"/>
          <p:cNvSpPr/>
          <p:nvPr/>
        </p:nvSpPr>
        <p:spPr bwMode="auto">
          <a:xfrm>
            <a:off x="674192" y="6281645"/>
            <a:ext cx="519237" cy="518346"/>
          </a:xfrm>
          <a:prstGeom prst="roundRect">
            <a:avLst>
              <a:gd name="adj"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1192145529" name="Picture 2" descr="Выставочные проекты"/>
          <p:cNvPicPr>
            <a:picLocks noChangeAspect="1" noChangeArrowheads="1"/>
          </p:cNvPicPr>
          <p:nvPr/>
        </p:nvPicPr>
        <p:blipFill rotWithShape="1">
          <a:blip r:embed="rId10"/>
          <a:stretch/>
        </p:blipFill>
        <p:spPr bwMode="auto">
          <a:xfrm>
            <a:off x="8540520" y="5052954"/>
            <a:ext cx="2576152" cy="1449514"/>
          </a:xfrm>
          <a:prstGeom prst="roundRect">
            <a:avLst>
              <a:gd name="adj" fmla="val 10659"/>
            </a:avLst>
          </a:prstGeom>
          <a:noFill/>
          <a:ln>
            <a:noFill/>
          </a:ln>
          <a:effectLst>
            <a:glow rad="76200">
              <a:srgbClr val="C00000">
                <a:alpha val="14000"/>
              </a:srgbClr>
            </a:glow>
          </a:effectLst>
        </p:spPr>
      </p:pic>
      <p:pic>
        <p:nvPicPr>
          <p:cNvPr id="907431485" name="Picture 4" descr="Выставочные проекты"/>
          <p:cNvPicPr>
            <a:picLocks noChangeAspect="1" noChangeArrowheads="1"/>
          </p:cNvPicPr>
          <p:nvPr/>
        </p:nvPicPr>
        <p:blipFill rotWithShape="1">
          <a:blip r:embed="rId11"/>
          <a:stretch/>
        </p:blipFill>
        <p:spPr bwMode="auto">
          <a:xfrm>
            <a:off x="8540520" y="3436203"/>
            <a:ext cx="2551964" cy="1449514"/>
          </a:xfrm>
          <a:prstGeom prst="roundRect">
            <a:avLst>
              <a:gd name="adj" fmla="val 5936"/>
            </a:avLst>
          </a:prstGeom>
          <a:noFill/>
          <a:ln>
            <a:noFill/>
          </a:ln>
          <a:effectLst>
            <a:glow rad="76200">
              <a:srgbClr val="C00000">
                <a:alpha val="14000"/>
              </a:srgbClr>
            </a:glow>
          </a:effectLst>
        </p:spPr>
      </p:pic>
      <p:pic>
        <p:nvPicPr>
          <p:cNvPr id="948773515" name="Picture 6" descr="Выставочные проекты"/>
          <p:cNvPicPr>
            <a:picLocks noChangeAspect="1" noChangeArrowheads="1"/>
          </p:cNvPicPr>
          <p:nvPr/>
        </p:nvPicPr>
        <p:blipFill rotWithShape="1">
          <a:blip r:embed="rId12"/>
          <a:stretch/>
        </p:blipFill>
        <p:spPr bwMode="auto">
          <a:xfrm>
            <a:off x="4638020" y="4508006"/>
            <a:ext cx="3643021" cy="2054664"/>
          </a:xfrm>
          <a:prstGeom prst="roundRect">
            <a:avLst>
              <a:gd name="adj" fmla="val 7484"/>
            </a:avLst>
          </a:prstGeom>
          <a:noFill/>
          <a:ln>
            <a:noFill/>
          </a:ln>
          <a:effectLst>
            <a:glow rad="76200">
              <a:srgbClr val="C00000">
                <a:alpha val="14000"/>
              </a:srgbClr>
            </a:glow>
          </a:effectLst>
        </p:spPr>
      </p:pic>
      <p:pic>
        <p:nvPicPr>
          <p:cNvPr id="2097168827" name="Рисунок 5" descr="Проекционный экран"/>
          <p:cNvPicPr>
            <a:picLocks noChangeAspect="1"/>
          </p:cNvPicPr>
          <p:nvPr/>
        </p:nvPicPr>
        <p:blipFill rotWithShape="1">
          <a:blip r:embed="rId13">
            <a:extLst>
              <a:ext uri="{96DAC541-7B7A-43D3-8B79-37D633B846F1}">
                <asvg:svgBlip xmlns:asvg="http://schemas.microsoft.com/office/drawing/2016/SVG/main" r:embed="rId14"/>
              </a:ext>
            </a:extLst>
          </a:blip>
          <a:stretch/>
        </p:blipFill>
        <p:spPr bwMode="auto">
          <a:xfrm>
            <a:off x="673474" y="6290256"/>
            <a:ext cx="519237" cy="519237"/>
          </a:xfrm>
          <a:prstGeom prst="rect">
            <a:avLst/>
          </a:prstGeom>
        </p:spPr>
      </p:pic>
      <p:sp>
        <p:nvSpPr>
          <p:cNvPr id="1405877902" name="Заголовок 1"/>
          <p:cNvSpPr txBox="1"/>
          <p:nvPr/>
        </p:nvSpPr>
        <p:spPr bwMode="auto">
          <a:xfrm>
            <a:off x="5253503" y="1080289"/>
            <a:ext cx="4575093" cy="491764"/>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a:lnSpc>
                <a:spcPct val="100000"/>
              </a:lnSpc>
              <a:defRPr/>
            </a:pPr>
            <a:r>
              <a:rPr lang="ru-RU" dirty="0">
                <a:solidFill>
                  <a:srgbClr val="ED1C24"/>
                </a:solidFill>
              </a:rPr>
              <a:t>ВИРТУАЛЬНЫЕ ВЫСТАВКИ И ВИДЕО НА САЙТЕ ВПТБ</a:t>
            </a:r>
            <a:endParaRPr dirty="0"/>
          </a:p>
        </p:txBody>
      </p:sp>
      <p:sp>
        <p:nvSpPr>
          <p:cNvPr id="1892162376" name="Прямоугольник: скругленные углы 26"/>
          <p:cNvSpPr/>
          <p:nvPr/>
        </p:nvSpPr>
        <p:spPr bwMode="auto">
          <a:xfrm>
            <a:off x="4557253" y="6215352"/>
            <a:ext cx="519237" cy="518346"/>
          </a:xfrm>
          <a:prstGeom prst="roundRect">
            <a:avLst>
              <a:gd name="adj"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390403221" name="Прямоугольник: скругленные углы 28"/>
          <p:cNvSpPr/>
          <p:nvPr/>
        </p:nvSpPr>
        <p:spPr bwMode="auto">
          <a:xfrm>
            <a:off x="8481870" y="6109681"/>
            <a:ext cx="519237" cy="518346"/>
          </a:xfrm>
          <a:prstGeom prst="roundRect">
            <a:avLst>
              <a:gd name="adj"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814360550" name="Рисунок 29" descr="Проекционный экран"/>
          <p:cNvPicPr>
            <a:picLocks noChangeAspect="1"/>
          </p:cNvPicPr>
          <p:nvPr/>
        </p:nvPicPr>
        <p:blipFill rotWithShape="1">
          <a:blip r:embed="rId15"/>
          <a:stretch/>
        </p:blipFill>
        <p:spPr bwMode="auto">
          <a:xfrm>
            <a:off x="8493001" y="6164662"/>
            <a:ext cx="519237" cy="519237"/>
          </a:xfrm>
          <a:prstGeom prst="rect">
            <a:avLst/>
          </a:prstGeom>
        </p:spPr>
      </p:pic>
      <p:pic>
        <p:nvPicPr>
          <p:cNvPr id="147330112" name="Рисунок 31" descr="Проекционный экран"/>
          <p:cNvPicPr>
            <a:picLocks noChangeAspect="1"/>
          </p:cNvPicPr>
          <p:nvPr/>
        </p:nvPicPr>
        <p:blipFill rotWithShape="1">
          <a:blip r:embed="rId15"/>
          <a:stretch/>
        </p:blipFill>
        <p:spPr bwMode="auto">
          <a:xfrm>
            <a:off x="4557253" y="6242849"/>
            <a:ext cx="519237" cy="519237"/>
          </a:xfrm>
          <a:prstGeom prst="rect">
            <a:avLst/>
          </a:prstGeom>
        </p:spPr>
      </p:pic>
      <p:sp>
        <p:nvSpPr>
          <p:cNvPr id="289066948" name="Прямоугольник: скругленные углы 36"/>
          <p:cNvSpPr/>
          <p:nvPr/>
        </p:nvSpPr>
        <p:spPr bwMode="auto">
          <a:xfrm>
            <a:off x="8562394" y="4447831"/>
            <a:ext cx="519237" cy="518346"/>
          </a:xfrm>
          <a:prstGeom prst="roundRect">
            <a:avLst>
              <a:gd name="adj"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1130220999" name="Рисунок 8" descr="Видеокамера"/>
          <p:cNvPicPr>
            <a:picLocks noChangeAspect="1"/>
          </p:cNvPicPr>
          <p:nvPr/>
        </p:nvPicPr>
        <p:blipFill rotWithShape="1">
          <a:blip r:embed="rId16">
            <a:extLst>
              <a:ext uri="{96DAC541-7B7A-43D3-8B79-37D633B846F1}">
                <asvg:svgBlip xmlns:asvg="http://schemas.microsoft.com/office/drawing/2016/SVG/main" r:embed="rId17"/>
              </a:ext>
            </a:extLst>
          </a:blip>
          <a:stretch/>
        </p:blipFill>
        <p:spPr bwMode="auto">
          <a:xfrm>
            <a:off x="8562394" y="4479610"/>
            <a:ext cx="454789" cy="454789"/>
          </a:xfrm>
          <a:prstGeom prst="rect">
            <a:avLst/>
          </a:prstGeom>
        </p:spPr>
      </p:pic>
      <p:pic>
        <p:nvPicPr>
          <p:cNvPr id="1301219162" name="Рисунок 10"/>
          <p:cNvPicPr>
            <a:picLocks noChangeAspect="1"/>
          </p:cNvPicPr>
          <p:nvPr/>
        </p:nvPicPr>
        <p:blipFill rotWithShape="1">
          <a:blip r:embed="rId18"/>
          <a:srcRect l="1791"/>
          <a:stretch/>
        </p:blipFill>
        <p:spPr bwMode="auto">
          <a:xfrm>
            <a:off x="649568" y="1849507"/>
            <a:ext cx="4342886" cy="2489078"/>
          </a:xfrm>
          <a:prstGeom prst="roundRect">
            <a:avLst>
              <a:gd name="adj" fmla="val 8503"/>
            </a:avLst>
          </a:prstGeom>
          <a:ln>
            <a:noFill/>
          </a:ln>
          <a:effectLst>
            <a:glow rad="76200">
              <a:srgbClr val="C00000">
                <a:alpha val="14000"/>
              </a:srgbClr>
            </a:glow>
          </a:effectLst>
        </p:spPr>
      </p:pic>
      <p:pic>
        <p:nvPicPr>
          <p:cNvPr id="1981221393" name="Рисунок 11"/>
          <p:cNvPicPr>
            <a:picLocks noChangeAspect="1"/>
          </p:cNvPicPr>
          <p:nvPr/>
        </p:nvPicPr>
        <p:blipFill rotWithShape="1">
          <a:blip r:embed="rId19"/>
          <a:stretch/>
        </p:blipFill>
        <p:spPr bwMode="auto">
          <a:xfrm>
            <a:off x="7334214" y="1826602"/>
            <a:ext cx="2259391" cy="1263504"/>
          </a:xfrm>
          <a:prstGeom prst="roundRect">
            <a:avLst>
              <a:gd name="adj" fmla="val 5610"/>
            </a:avLst>
          </a:prstGeom>
          <a:ln>
            <a:noFill/>
          </a:ln>
          <a:effectLst>
            <a:glow rad="76200">
              <a:srgbClr val="C00000">
                <a:alpha val="14000"/>
              </a:srgbClr>
            </a:glow>
          </a:effectLst>
        </p:spPr>
      </p:pic>
      <p:pic>
        <p:nvPicPr>
          <p:cNvPr id="1478674710" name="Рисунок 13"/>
          <p:cNvPicPr>
            <a:picLocks noChangeAspect="1"/>
          </p:cNvPicPr>
          <p:nvPr/>
        </p:nvPicPr>
        <p:blipFill rotWithShape="1">
          <a:blip r:embed="rId20"/>
          <a:stretch/>
        </p:blipFill>
        <p:spPr bwMode="auto">
          <a:xfrm>
            <a:off x="5291724" y="2711958"/>
            <a:ext cx="2575522" cy="1449514"/>
          </a:xfrm>
          <a:prstGeom prst="roundRect">
            <a:avLst>
              <a:gd name="adj" fmla="val 7029"/>
            </a:avLst>
          </a:prstGeom>
          <a:ln>
            <a:noFill/>
          </a:ln>
          <a:effectLst>
            <a:glow rad="76200">
              <a:srgbClr val="C00000">
                <a:alpha val="14000"/>
              </a:srgbClr>
            </a:glow>
          </a:effectLst>
        </p:spPr>
      </p:pic>
      <p:sp>
        <p:nvSpPr>
          <p:cNvPr id="630622154" name="Прямоугольник: скругленные углы 37"/>
          <p:cNvSpPr/>
          <p:nvPr/>
        </p:nvSpPr>
        <p:spPr bwMode="auto">
          <a:xfrm>
            <a:off x="652488" y="3860178"/>
            <a:ext cx="519237" cy="518346"/>
          </a:xfrm>
          <a:prstGeom prst="roundRect">
            <a:avLst>
              <a:gd name="adj"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971952092" name="Рисунок 38" descr="Проекционный экран"/>
          <p:cNvPicPr>
            <a:picLocks noChangeAspect="1"/>
          </p:cNvPicPr>
          <p:nvPr/>
        </p:nvPicPr>
        <p:blipFill rotWithShape="1">
          <a:blip r:embed="rId15"/>
          <a:stretch/>
        </p:blipFill>
        <p:spPr bwMode="auto">
          <a:xfrm>
            <a:off x="633664" y="3877842"/>
            <a:ext cx="519237" cy="51923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6233026" name="Заголовок 1"/>
          <p:cNvSpPr txBox="1"/>
          <p:nvPr/>
        </p:nvSpPr>
        <p:spPr bwMode="auto">
          <a:xfrm>
            <a:off x="368460" y="246156"/>
            <a:ext cx="10061412" cy="758792"/>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marL="0" marR="0" indent="0" algn="l" defTabSz="914400" rtl="0">
              <a:lnSpc>
                <a:spcPct val="100000"/>
              </a:lnSpc>
              <a:spcBef>
                <a:spcPts val="0"/>
              </a:spcBef>
              <a:spcAft>
                <a:spcPts val="0"/>
              </a:spcAft>
              <a:buClrTx/>
              <a:buSzTx/>
              <a:buFontTx/>
              <a:buNone/>
              <a:defRPr/>
            </a:pPr>
            <a:r>
              <a:rPr lang="ru-RU" sz="2200" b="1">
                <a:solidFill>
                  <a:srgbClr val="0054A6"/>
                </a:solidFill>
              </a:rPr>
              <a:t>КОНТЕНТ НА ОСНОВЕ ОЦИФРОВАННОЙ ПАТЕНТНОЙ ДОКУМЕНТАЦИИ ГПФ</a:t>
            </a:r>
          </a:p>
        </p:txBody>
      </p:sp>
      <p:sp>
        <p:nvSpPr>
          <p:cNvPr id="1619888562" name="Заголовок 1"/>
          <p:cNvSpPr txBox="1"/>
          <p:nvPr/>
        </p:nvSpPr>
        <p:spPr bwMode="auto">
          <a:xfrm>
            <a:off x="5895492" y="1042460"/>
            <a:ext cx="3210406" cy="491764"/>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a:lnSpc>
                <a:spcPct val="100000"/>
              </a:lnSpc>
              <a:defRPr/>
            </a:pPr>
            <a:r>
              <a:rPr lang="ru-RU">
                <a:solidFill>
                  <a:srgbClr val="ED1C24"/>
                </a:solidFill>
              </a:rPr>
              <a:t>Издания и ПУБЛИКАЦИИ</a:t>
            </a:r>
          </a:p>
        </p:txBody>
      </p:sp>
      <p:sp>
        <p:nvSpPr>
          <p:cNvPr id="1560966451" name="Номер слайда 4"/>
          <p:cNvSpPr>
            <a:spLocks noGrp="1"/>
          </p:cNvSpPr>
          <p:nvPr>
            <p:ph type="sldNum" sz="quarter" idx="12"/>
          </p:nvPr>
        </p:nvSpPr>
        <p:spPr bwMode="auto"/>
        <p:txBody>
          <a:bodyPr/>
          <a:lstStyle/>
          <a:p>
            <a:pPr>
              <a:defRPr/>
            </a:pPr>
            <a:fld id="{F86C1C45-9BD7-47C8-B7F2-11427550BA3A}" type="slidenum">
              <a:rPr lang="ru-RU"/>
              <a:t>12</a:t>
            </a:fld>
            <a:endParaRPr lang="ru-RU"/>
          </a:p>
        </p:txBody>
      </p:sp>
      <p:pic>
        <p:nvPicPr>
          <p:cNvPr id="2080414497" name="Рисунок 27"/>
          <p:cNvPicPr>
            <a:picLocks noChangeAspect="1"/>
          </p:cNvPicPr>
          <p:nvPr/>
        </p:nvPicPr>
        <p:blipFill rotWithShape="1">
          <a:blip r:embed="rId3"/>
          <a:stretch/>
        </p:blipFill>
        <p:spPr bwMode="auto">
          <a:xfrm>
            <a:off x="1069946" y="865752"/>
            <a:ext cx="779780" cy="925261"/>
          </a:xfrm>
          <a:prstGeom prst="rect">
            <a:avLst/>
          </a:prstGeom>
        </p:spPr>
      </p:pic>
      <p:pic>
        <p:nvPicPr>
          <p:cNvPr id="1967305603" name="Рисунок 32" descr="Интернет"/>
          <p:cNvPicPr>
            <a:picLocks noChangeAspect="1"/>
          </p:cNvPicPr>
          <p:nvPr/>
        </p:nvPicPr>
        <p:blipFill rotWithShape="1">
          <a:blip r:embed="rId4"/>
          <a:stretch/>
        </p:blipFill>
        <p:spPr bwMode="auto">
          <a:xfrm>
            <a:off x="3503310" y="1004948"/>
            <a:ext cx="498046" cy="498046"/>
          </a:xfrm>
          <a:prstGeom prst="rect">
            <a:avLst/>
          </a:prstGeom>
        </p:spPr>
      </p:pic>
      <p:pic>
        <p:nvPicPr>
          <p:cNvPr id="1386536360" name="Рисунок 33" descr="Камера"/>
          <p:cNvPicPr>
            <a:picLocks noChangeAspect="1"/>
          </p:cNvPicPr>
          <p:nvPr/>
        </p:nvPicPr>
        <p:blipFill rotWithShape="1">
          <a:blip r:embed="rId5"/>
          <a:stretch/>
        </p:blipFill>
        <p:spPr bwMode="auto">
          <a:xfrm>
            <a:off x="1823420" y="1029419"/>
            <a:ext cx="427853" cy="427853"/>
          </a:xfrm>
          <a:prstGeom prst="rect">
            <a:avLst/>
          </a:prstGeom>
        </p:spPr>
      </p:pic>
      <p:pic>
        <p:nvPicPr>
          <p:cNvPr id="1351062794" name="Рисунок 34" descr="Книги"/>
          <p:cNvPicPr>
            <a:picLocks noChangeAspect="1"/>
          </p:cNvPicPr>
          <p:nvPr/>
        </p:nvPicPr>
        <p:blipFill rotWithShape="1">
          <a:blip r:embed="rId6"/>
          <a:stretch/>
        </p:blipFill>
        <p:spPr bwMode="auto">
          <a:xfrm>
            <a:off x="1986255" y="1268698"/>
            <a:ext cx="377148" cy="377148"/>
          </a:xfrm>
          <a:prstGeom prst="rect">
            <a:avLst/>
          </a:prstGeom>
        </p:spPr>
      </p:pic>
      <p:cxnSp>
        <p:nvCxnSpPr>
          <p:cNvPr id="732806654" name="Прямая со стрелкой 9"/>
          <p:cNvCxnSpPr/>
          <p:nvPr/>
        </p:nvCxnSpPr>
        <p:spPr bwMode="auto">
          <a:xfrm>
            <a:off x="2363403" y="1268698"/>
            <a:ext cx="211521" cy="0"/>
          </a:xfrm>
          <a:prstGeom prst="straightConnector1">
            <a:avLst/>
          </a:prstGeom>
          <a:ln>
            <a:solidFill>
              <a:srgbClr val="0054A6"/>
            </a:solidFill>
            <a:tailEnd type="triangle"/>
          </a:ln>
        </p:spPr>
        <p:style>
          <a:lnRef idx="1">
            <a:schemeClr val="accent1"/>
          </a:lnRef>
          <a:fillRef idx="0">
            <a:schemeClr val="accent1"/>
          </a:fillRef>
          <a:effectRef idx="0">
            <a:schemeClr val="accent1"/>
          </a:effectRef>
          <a:fontRef idx="minor">
            <a:schemeClr val="tx1"/>
          </a:fontRef>
        </p:style>
      </p:cxnSp>
      <p:cxnSp>
        <p:nvCxnSpPr>
          <p:cNvPr id="556131983" name="Прямая со стрелкой 25"/>
          <p:cNvCxnSpPr/>
          <p:nvPr/>
        </p:nvCxnSpPr>
        <p:spPr bwMode="auto">
          <a:xfrm>
            <a:off x="3211911" y="1253971"/>
            <a:ext cx="211521" cy="0"/>
          </a:xfrm>
          <a:prstGeom prst="straightConnector1">
            <a:avLst/>
          </a:prstGeom>
          <a:ln>
            <a:solidFill>
              <a:srgbClr val="0054A6"/>
            </a:solidFill>
            <a:tailEnd type="triangle"/>
          </a:ln>
        </p:spPr>
        <p:style>
          <a:lnRef idx="1">
            <a:schemeClr val="accent1"/>
          </a:lnRef>
          <a:fillRef idx="0">
            <a:schemeClr val="accent1"/>
          </a:fillRef>
          <a:effectRef idx="0">
            <a:schemeClr val="accent1"/>
          </a:effectRef>
          <a:fontRef idx="minor">
            <a:schemeClr val="tx1"/>
          </a:fontRef>
        </p:style>
      </p:cxnSp>
      <p:pic>
        <p:nvPicPr>
          <p:cNvPr id="1969828963" name="Рисунок 12" descr="Лупа"/>
          <p:cNvPicPr>
            <a:picLocks noChangeAspect="1"/>
          </p:cNvPicPr>
          <p:nvPr/>
        </p:nvPicPr>
        <p:blipFill rotWithShape="1">
          <a:blip r:embed="rId7"/>
          <a:stretch/>
        </p:blipFill>
        <p:spPr bwMode="auto">
          <a:xfrm>
            <a:off x="2688797" y="1225400"/>
            <a:ext cx="300836" cy="300836"/>
          </a:xfrm>
          <a:prstGeom prst="rect">
            <a:avLst/>
          </a:prstGeom>
        </p:spPr>
      </p:pic>
      <p:pic>
        <p:nvPicPr>
          <p:cNvPr id="44233694" name="Рисунок 30" descr="Карандаш"/>
          <p:cNvPicPr>
            <a:picLocks noChangeAspect="1"/>
          </p:cNvPicPr>
          <p:nvPr/>
        </p:nvPicPr>
        <p:blipFill rotWithShape="1">
          <a:blip r:embed="rId8"/>
          <a:stretch/>
        </p:blipFill>
        <p:spPr bwMode="auto">
          <a:xfrm>
            <a:off x="2802668" y="1004948"/>
            <a:ext cx="300837" cy="300837"/>
          </a:xfrm>
          <a:prstGeom prst="rect">
            <a:avLst/>
          </a:prstGeom>
        </p:spPr>
      </p:pic>
      <p:pic>
        <p:nvPicPr>
          <p:cNvPr id="1887675488" name="Рисунок 5"/>
          <p:cNvPicPr>
            <a:picLocks noChangeAspect="1"/>
          </p:cNvPicPr>
          <p:nvPr/>
        </p:nvPicPr>
        <p:blipFill rotWithShape="1">
          <a:blip r:embed="rId9"/>
          <a:stretch/>
        </p:blipFill>
        <p:spPr bwMode="auto">
          <a:xfrm>
            <a:off x="1488556" y="3199243"/>
            <a:ext cx="2327307" cy="3303275"/>
          </a:xfrm>
          <a:prstGeom prst="roundRect">
            <a:avLst>
              <a:gd name="adj" fmla="val 3386"/>
            </a:avLst>
          </a:prstGeom>
          <a:ln>
            <a:noFill/>
          </a:ln>
          <a:effectLst>
            <a:glow rad="76200">
              <a:schemeClr val="accent1">
                <a:alpha val="40000"/>
              </a:schemeClr>
            </a:glow>
          </a:effectLst>
        </p:spPr>
      </p:pic>
      <p:pic>
        <p:nvPicPr>
          <p:cNvPr id="516498671" name="Picture 2"/>
          <p:cNvPicPr>
            <a:picLocks noChangeAspect="1" noChangeArrowheads="1"/>
          </p:cNvPicPr>
          <p:nvPr/>
        </p:nvPicPr>
        <p:blipFill rotWithShape="1">
          <a:blip r:embed="rId10"/>
          <a:stretch/>
        </p:blipFill>
        <p:spPr bwMode="auto">
          <a:xfrm>
            <a:off x="4131001" y="1701241"/>
            <a:ext cx="1878564" cy="2685737"/>
          </a:xfrm>
          <a:prstGeom prst="roundRect">
            <a:avLst>
              <a:gd name="adj" fmla="val 5512"/>
            </a:avLst>
          </a:prstGeom>
          <a:noFill/>
          <a:ln w="9525">
            <a:noFill/>
            <a:miter lim="800000"/>
            <a:headEnd/>
            <a:tailEnd/>
          </a:ln>
          <a:effectLst>
            <a:glow rad="88900">
              <a:srgbClr val="C00000">
                <a:alpha val="24000"/>
              </a:srgbClr>
            </a:glow>
          </a:effectLst>
        </p:spPr>
      </p:pic>
      <p:pic>
        <p:nvPicPr>
          <p:cNvPr id="835467501" name="Picture 2"/>
          <p:cNvPicPr>
            <a:picLocks noChangeAspect="1" noChangeArrowheads="1"/>
          </p:cNvPicPr>
          <p:nvPr/>
        </p:nvPicPr>
        <p:blipFill rotWithShape="1">
          <a:blip r:embed="rId11"/>
          <a:stretch/>
        </p:blipFill>
        <p:spPr bwMode="auto">
          <a:xfrm>
            <a:off x="9105898" y="1711806"/>
            <a:ext cx="2600795" cy="3638040"/>
          </a:xfrm>
          <a:prstGeom prst="rect">
            <a:avLst/>
          </a:prstGeom>
          <a:noFill/>
          <a:ln w="9525">
            <a:noFill/>
            <a:miter lim="800000"/>
            <a:headEnd/>
            <a:tailEnd/>
          </a:ln>
          <a:effectLst>
            <a:glow rad="101600">
              <a:schemeClr val="bg2">
                <a:lumMod val="50000"/>
                <a:alpha val="10000"/>
              </a:schemeClr>
            </a:glow>
          </a:effectLst>
        </p:spPr>
      </p:pic>
      <p:sp>
        <p:nvSpPr>
          <p:cNvPr id="53624919" name="Прямоугольник 6"/>
          <p:cNvSpPr/>
          <p:nvPr/>
        </p:nvSpPr>
        <p:spPr bwMode="auto">
          <a:xfrm>
            <a:off x="6332023" y="5902354"/>
            <a:ext cx="5478076" cy="600164"/>
          </a:xfrm>
          <a:prstGeom prst="rect">
            <a:avLst/>
          </a:prstGeom>
        </p:spPr>
        <p:txBody>
          <a:bodyPr wrap="square">
            <a:spAutoFit/>
          </a:bodyPr>
          <a:lstStyle/>
          <a:p>
            <a:pPr>
              <a:defRPr/>
            </a:pPr>
            <a:r>
              <a:rPr lang="ru-RU" sz="1100" dirty="0"/>
              <a:t>Колесников, А. П. Вклад ученых и изобретателей в победу над фашизмом</a:t>
            </a:r>
            <a:endParaRPr dirty="0"/>
          </a:p>
          <a:p>
            <a:pPr>
              <a:defRPr/>
            </a:pPr>
            <a:r>
              <a:rPr lang="ru-RU" sz="1100" dirty="0"/>
              <a:t>К 75 летию Победы в Великой Отечественной войне 1941-1945 гг., 2020,</a:t>
            </a:r>
            <a:endParaRPr dirty="0"/>
          </a:p>
          <a:p>
            <a:pPr>
              <a:defRPr/>
            </a:pPr>
            <a:r>
              <a:rPr lang="ru-RU" sz="1100" dirty="0"/>
              <a:t>К 80-летию Победы в Великой Отечественной войне 1941-1945 гг., 2025.</a:t>
            </a:r>
            <a:endParaRPr lang="ru-RU" dirty="0"/>
          </a:p>
        </p:txBody>
      </p:sp>
      <p:pic>
        <p:nvPicPr>
          <p:cNvPr id="1765773740" name="Picture 2"/>
          <p:cNvPicPr>
            <a:picLocks noChangeAspect="1" noChangeArrowheads="1"/>
          </p:cNvPicPr>
          <p:nvPr/>
        </p:nvPicPr>
        <p:blipFill rotWithShape="1">
          <a:blip r:embed="rId12"/>
          <a:stretch/>
        </p:blipFill>
        <p:spPr bwMode="auto">
          <a:xfrm>
            <a:off x="6399753" y="1711806"/>
            <a:ext cx="2496437" cy="3666420"/>
          </a:xfrm>
          <a:prstGeom prst="rect">
            <a:avLst/>
          </a:prstGeom>
          <a:noFill/>
          <a:ln>
            <a:noFill/>
          </a:ln>
          <a:effectLst>
            <a:glow rad="101600">
              <a:schemeClr val="bg2">
                <a:lumMod val="50000"/>
                <a:alpha val="10000"/>
              </a:schemeClr>
            </a:glow>
          </a:effectLst>
        </p:spPr>
      </p:pic>
      <p:pic>
        <p:nvPicPr>
          <p:cNvPr id="1771022123" name="Рисунок 3"/>
          <p:cNvPicPr>
            <a:picLocks noChangeAspect="1"/>
          </p:cNvPicPr>
          <p:nvPr/>
        </p:nvPicPr>
        <p:blipFill rotWithShape="1">
          <a:blip r:embed="rId13"/>
          <a:srcRect l="2838" r="864" b="1503"/>
          <a:stretch/>
        </p:blipFill>
        <p:spPr bwMode="auto">
          <a:xfrm>
            <a:off x="518719" y="1839710"/>
            <a:ext cx="2320336" cy="3320739"/>
          </a:xfrm>
          <a:prstGeom prst="roundRect">
            <a:avLst>
              <a:gd name="adj" fmla="val 4470"/>
            </a:avLst>
          </a:prstGeom>
          <a:ln>
            <a:noFill/>
          </a:ln>
          <a:effectLst>
            <a:glow rad="76200">
              <a:schemeClr val="accent1">
                <a:alpha val="40000"/>
              </a:schemeClr>
            </a:glow>
          </a:effectLst>
        </p:spPr>
      </p:pic>
      <p:sp>
        <p:nvSpPr>
          <p:cNvPr id="2" name="Прямоугольник: скругленные углы 6">
            <a:extLst>
              <a:ext uri="{FF2B5EF4-FFF2-40B4-BE49-F238E27FC236}">
                <a16:creationId xmlns:a16="http://schemas.microsoft.com/office/drawing/2014/main" id="{47FC3885-9CA6-4886-13EB-2F633DF96EA3}"/>
              </a:ext>
            </a:extLst>
          </p:cNvPr>
          <p:cNvSpPr/>
          <p:nvPr/>
        </p:nvSpPr>
        <p:spPr bwMode="auto">
          <a:xfrm>
            <a:off x="581026" y="5459100"/>
            <a:ext cx="519237" cy="518346"/>
          </a:xfrm>
          <a:prstGeom prst="roundRect">
            <a:avLst>
              <a:gd name="adj"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5" name="Прямоугольник: скругленные углы 6">
            <a:extLst>
              <a:ext uri="{FF2B5EF4-FFF2-40B4-BE49-F238E27FC236}">
                <a16:creationId xmlns:a16="http://schemas.microsoft.com/office/drawing/2014/main" id="{E74DD0DB-950F-026D-6982-274475689135}"/>
              </a:ext>
            </a:extLst>
          </p:cNvPr>
          <p:cNvSpPr/>
          <p:nvPr/>
        </p:nvSpPr>
        <p:spPr bwMode="auto">
          <a:xfrm>
            <a:off x="4131001" y="4035649"/>
            <a:ext cx="519237" cy="518346"/>
          </a:xfrm>
          <a:prstGeom prst="roundRect">
            <a:avLst>
              <a:gd name="adj"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 name="Прямоугольник: скругленные углы 6">
            <a:extLst>
              <a:ext uri="{FF2B5EF4-FFF2-40B4-BE49-F238E27FC236}">
                <a16:creationId xmlns:a16="http://schemas.microsoft.com/office/drawing/2014/main" id="{22ADCF38-D97D-C3CA-1D30-0DBF051DD3B3}"/>
              </a:ext>
            </a:extLst>
          </p:cNvPr>
          <p:cNvSpPr/>
          <p:nvPr/>
        </p:nvSpPr>
        <p:spPr bwMode="auto">
          <a:xfrm>
            <a:off x="6561248" y="4971117"/>
            <a:ext cx="519237" cy="518346"/>
          </a:xfrm>
          <a:prstGeom prst="roundRect">
            <a:avLst>
              <a:gd name="adj"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7" name="Прямоугольник: скругленные углы 6">
            <a:extLst>
              <a:ext uri="{FF2B5EF4-FFF2-40B4-BE49-F238E27FC236}">
                <a16:creationId xmlns:a16="http://schemas.microsoft.com/office/drawing/2014/main" id="{1C803962-E73B-EFCF-5649-14194D054B8C}"/>
              </a:ext>
            </a:extLst>
          </p:cNvPr>
          <p:cNvSpPr/>
          <p:nvPr/>
        </p:nvSpPr>
        <p:spPr bwMode="auto">
          <a:xfrm>
            <a:off x="9368508" y="4940754"/>
            <a:ext cx="519237" cy="518346"/>
          </a:xfrm>
          <a:prstGeom prst="roundRect">
            <a:avLst>
              <a:gd name="adj"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13" name="Graphic 12" descr="Closed book with solid fill">
            <a:extLst>
              <a:ext uri="{FF2B5EF4-FFF2-40B4-BE49-F238E27FC236}">
                <a16:creationId xmlns:a16="http://schemas.microsoft.com/office/drawing/2014/main" id="{9330538E-BC05-98F5-5912-24BFE26333E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81026" y="5458654"/>
            <a:ext cx="519237" cy="519237"/>
          </a:xfrm>
          <a:prstGeom prst="rect">
            <a:avLst/>
          </a:prstGeom>
        </p:spPr>
      </p:pic>
      <p:pic>
        <p:nvPicPr>
          <p:cNvPr id="14" name="Graphic 13" descr="Closed book with solid fill">
            <a:extLst>
              <a:ext uri="{FF2B5EF4-FFF2-40B4-BE49-F238E27FC236}">
                <a16:creationId xmlns:a16="http://schemas.microsoft.com/office/drawing/2014/main" id="{8D758E8B-9D7A-7980-883D-A6EAA94B7D2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bwMode="auto">
          <a:xfrm>
            <a:off x="4131000" y="4051679"/>
            <a:ext cx="519237" cy="519237"/>
          </a:xfrm>
          <a:prstGeom prst="rect">
            <a:avLst/>
          </a:prstGeom>
        </p:spPr>
      </p:pic>
      <p:pic>
        <p:nvPicPr>
          <p:cNvPr id="15" name="Graphic 14" descr="Closed book with solid fill">
            <a:extLst>
              <a:ext uri="{FF2B5EF4-FFF2-40B4-BE49-F238E27FC236}">
                <a16:creationId xmlns:a16="http://schemas.microsoft.com/office/drawing/2014/main" id="{E1D89291-004F-6FA7-47C5-93F82A3F0CF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bwMode="auto">
          <a:xfrm>
            <a:off x="6561248" y="4958963"/>
            <a:ext cx="519237" cy="519237"/>
          </a:xfrm>
          <a:prstGeom prst="rect">
            <a:avLst/>
          </a:prstGeom>
        </p:spPr>
      </p:pic>
      <p:pic>
        <p:nvPicPr>
          <p:cNvPr id="16" name="Graphic 15" descr="Closed book with solid fill">
            <a:extLst>
              <a:ext uri="{FF2B5EF4-FFF2-40B4-BE49-F238E27FC236}">
                <a16:creationId xmlns:a16="http://schemas.microsoft.com/office/drawing/2014/main" id="{536851DF-30C5-FD75-43AA-571E7DB1DE7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bwMode="auto">
          <a:xfrm>
            <a:off x="9368507" y="4939417"/>
            <a:ext cx="519237" cy="51923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04154040" name="Заголовок 1"/>
          <p:cNvSpPr txBox="1"/>
          <p:nvPr/>
        </p:nvSpPr>
        <p:spPr bwMode="auto">
          <a:xfrm>
            <a:off x="982793" y="433865"/>
            <a:ext cx="9171860" cy="758792"/>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marL="0" marR="0" indent="0" algn="l" defTabSz="914400" rtl="0">
              <a:lnSpc>
                <a:spcPct val="100000"/>
              </a:lnSpc>
              <a:spcBef>
                <a:spcPts val="0"/>
              </a:spcBef>
              <a:spcAft>
                <a:spcPts val="0"/>
              </a:spcAft>
              <a:buClrTx/>
              <a:buSzTx/>
              <a:buFontTx/>
              <a:buNone/>
              <a:defRPr/>
            </a:pPr>
            <a:r>
              <a:rPr lang="ru-RU" sz="2200" b="1">
                <a:solidFill>
                  <a:srgbClr val="0054A6"/>
                </a:solidFill>
              </a:rPr>
              <a:t>КОНТЕНТ НА ОСНОВЕ ПАТЕНТНОЙ ДОКУМЕНТАЦИИ</a:t>
            </a:r>
            <a:endParaRPr/>
          </a:p>
        </p:txBody>
      </p:sp>
      <p:sp>
        <p:nvSpPr>
          <p:cNvPr id="986255246" name="Заголовок 1"/>
          <p:cNvSpPr txBox="1"/>
          <p:nvPr/>
        </p:nvSpPr>
        <p:spPr bwMode="auto">
          <a:xfrm>
            <a:off x="5253503" y="1080289"/>
            <a:ext cx="5226543" cy="491764"/>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a:lnSpc>
                <a:spcPct val="100000"/>
              </a:lnSpc>
              <a:defRPr/>
            </a:pPr>
            <a:r>
              <a:rPr lang="ru-RU">
                <a:solidFill>
                  <a:srgbClr val="ED1C24"/>
                </a:solidFill>
              </a:rPr>
              <a:t>СОПРОВОЖДЕНИЕ ПОЛЬЗОВАТЕЛЯ ФИЗИЧЕСКИХ ВЫСТВОК НА ПЛОЩАДКЕ ВПТБ</a:t>
            </a:r>
            <a:endParaRPr/>
          </a:p>
        </p:txBody>
      </p:sp>
      <p:sp>
        <p:nvSpPr>
          <p:cNvPr id="40339079" name="Номер слайда 4"/>
          <p:cNvSpPr>
            <a:spLocks noGrp="1"/>
          </p:cNvSpPr>
          <p:nvPr>
            <p:ph type="sldNum" sz="quarter" idx="12"/>
          </p:nvPr>
        </p:nvSpPr>
        <p:spPr bwMode="auto"/>
        <p:txBody>
          <a:bodyPr/>
          <a:lstStyle/>
          <a:p>
            <a:pPr>
              <a:defRPr/>
            </a:pPr>
            <a:fld id="{F86C1C45-9BD7-47C8-B7F2-11427550BA3A}" type="slidenum">
              <a:rPr lang="ru-RU"/>
              <a:t>13</a:t>
            </a:fld>
            <a:endParaRPr lang="ru-RU"/>
          </a:p>
        </p:txBody>
      </p:sp>
      <p:pic>
        <p:nvPicPr>
          <p:cNvPr id="17464554" name="Рисунок 27"/>
          <p:cNvPicPr>
            <a:picLocks noChangeAspect="1"/>
          </p:cNvPicPr>
          <p:nvPr/>
        </p:nvPicPr>
        <p:blipFill rotWithShape="1">
          <a:blip r:embed="rId3"/>
          <a:stretch/>
        </p:blipFill>
        <p:spPr bwMode="auto">
          <a:xfrm>
            <a:off x="1069946" y="865752"/>
            <a:ext cx="779780" cy="925261"/>
          </a:xfrm>
          <a:prstGeom prst="rect">
            <a:avLst/>
          </a:prstGeom>
        </p:spPr>
      </p:pic>
      <p:pic>
        <p:nvPicPr>
          <p:cNvPr id="1694114331" name="Рисунок 32" descr="Интернет"/>
          <p:cNvPicPr>
            <a:picLocks noChangeAspect="1"/>
          </p:cNvPicPr>
          <p:nvPr/>
        </p:nvPicPr>
        <p:blipFill rotWithShape="1">
          <a:blip r:embed="rId4"/>
          <a:stretch/>
        </p:blipFill>
        <p:spPr bwMode="auto">
          <a:xfrm>
            <a:off x="3503310" y="1004948"/>
            <a:ext cx="498046" cy="498046"/>
          </a:xfrm>
          <a:prstGeom prst="rect">
            <a:avLst/>
          </a:prstGeom>
        </p:spPr>
      </p:pic>
      <p:pic>
        <p:nvPicPr>
          <p:cNvPr id="180262806" name="Рисунок 33" descr="Камера"/>
          <p:cNvPicPr>
            <a:picLocks noChangeAspect="1"/>
          </p:cNvPicPr>
          <p:nvPr/>
        </p:nvPicPr>
        <p:blipFill rotWithShape="1">
          <a:blip r:embed="rId5"/>
          <a:stretch/>
        </p:blipFill>
        <p:spPr bwMode="auto">
          <a:xfrm>
            <a:off x="1823420" y="1029419"/>
            <a:ext cx="427853" cy="427853"/>
          </a:xfrm>
          <a:prstGeom prst="rect">
            <a:avLst/>
          </a:prstGeom>
        </p:spPr>
      </p:pic>
      <p:pic>
        <p:nvPicPr>
          <p:cNvPr id="915190344" name="Рисунок 34" descr="Книги"/>
          <p:cNvPicPr>
            <a:picLocks noChangeAspect="1"/>
          </p:cNvPicPr>
          <p:nvPr/>
        </p:nvPicPr>
        <p:blipFill rotWithShape="1">
          <a:blip r:embed="rId6"/>
          <a:stretch/>
        </p:blipFill>
        <p:spPr bwMode="auto">
          <a:xfrm>
            <a:off x="1986255" y="1268698"/>
            <a:ext cx="377148" cy="377148"/>
          </a:xfrm>
          <a:prstGeom prst="rect">
            <a:avLst/>
          </a:prstGeom>
        </p:spPr>
      </p:pic>
      <p:cxnSp>
        <p:nvCxnSpPr>
          <p:cNvPr id="342388292" name="Прямая со стрелкой 9"/>
          <p:cNvCxnSpPr/>
          <p:nvPr/>
        </p:nvCxnSpPr>
        <p:spPr bwMode="auto">
          <a:xfrm>
            <a:off x="2363403" y="1268698"/>
            <a:ext cx="211521" cy="0"/>
          </a:xfrm>
          <a:prstGeom prst="straightConnector1">
            <a:avLst/>
          </a:prstGeom>
          <a:ln>
            <a:solidFill>
              <a:srgbClr val="0054A6"/>
            </a:solidFill>
            <a:tailEnd type="triangle"/>
          </a:ln>
        </p:spPr>
        <p:style>
          <a:lnRef idx="1">
            <a:schemeClr val="accent1"/>
          </a:lnRef>
          <a:fillRef idx="0">
            <a:schemeClr val="accent1"/>
          </a:fillRef>
          <a:effectRef idx="0">
            <a:schemeClr val="accent1"/>
          </a:effectRef>
          <a:fontRef idx="minor">
            <a:schemeClr val="tx1"/>
          </a:fontRef>
        </p:style>
      </p:cxnSp>
      <p:cxnSp>
        <p:nvCxnSpPr>
          <p:cNvPr id="2029600197" name="Прямая со стрелкой 25"/>
          <p:cNvCxnSpPr/>
          <p:nvPr/>
        </p:nvCxnSpPr>
        <p:spPr bwMode="auto">
          <a:xfrm>
            <a:off x="3211911" y="1253971"/>
            <a:ext cx="211521" cy="0"/>
          </a:xfrm>
          <a:prstGeom prst="straightConnector1">
            <a:avLst/>
          </a:prstGeom>
          <a:ln>
            <a:solidFill>
              <a:srgbClr val="0054A6"/>
            </a:solidFill>
            <a:tailEnd type="triangle"/>
          </a:ln>
        </p:spPr>
        <p:style>
          <a:lnRef idx="1">
            <a:schemeClr val="accent1"/>
          </a:lnRef>
          <a:fillRef idx="0">
            <a:schemeClr val="accent1"/>
          </a:fillRef>
          <a:effectRef idx="0">
            <a:schemeClr val="accent1"/>
          </a:effectRef>
          <a:fontRef idx="minor">
            <a:schemeClr val="tx1"/>
          </a:fontRef>
        </p:style>
      </p:cxnSp>
      <p:pic>
        <p:nvPicPr>
          <p:cNvPr id="1659800245" name="Рисунок 12" descr="Лупа"/>
          <p:cNvPicPr>
            <a:picLocks noChangeAspect="1"/>
          </p:cNvPicPr>
          <p:nvPr/>
        </p:nvPicPr>
        <p:blipFill rotWithShape="1">
          <a:blip r:embed="rId7"/>
          <a:stretch/>
        </p:blipFill>
        <p:spPr bwMode="auto">
          <a:xfrm>
            <a:off x="2688797" y="1225400"/>
            <a:ext cx="300836" cy="300836"/>
          </a:xfrm>
          <a:prstGeom prst="rect">
            <a:avLst/>
          </a:prstGeom>
        </p:spPr>
      </p:pic>
      <p:pic>
        <p:nvPicPr>
          <p:cNvPr id="1877078563" name="Рисунок 30" descr="Карандаш"/>
          <p:cNvPicPr>
            <a:picLocks noChangeAspect="1"/>
          </p:cNvPicPr>
          <p:nvPr/>
        </p:nvPicPr>
        <p:blipFill rotWithShape="1">
          <a:blip r:embed="rId8"/>
          <a:stretch/>
        </p:blipFill>
        <p:spPr bwMode="auto">
          <a:xfrm>
            <a:off x="2802668" y="1004948"/>
            <a:ext cx="300837" cy="300837"/>
          </a:xfrm>
          <a:prstGeom prst="rect">
            <a:avLst/>
          </a:prstGeom>
        </p:spPr>
      </p:pic>
      <p:pic>
        <p:nvPicPr>
          <p:cNvPr id="1483515094" name="Рисунок 8"/>
          <p:cNvPicPr>
            <a:picLocks noChangeAspect="1"/>
          </p:cNvPicPr>
          <p:nvPr/>
        </p:nvPicPr>
        <p:blipFill rotWithShape="1">
          <a:blip r:embed="rId9"/>
          <a:srcRect l="30876"/>
          <a:stretch/>
        </p:blipFill>
        <p:spPr bwMode="auto">
          <a:xfrm>
            <a:off x="1019563" y="2222900"/>
            <a:ext cx="2580304" cy="2799651"/>
          </a:xfrm>
          <a:prstGeom prst="roundRect">
            <a:avLst>
              <a:gd name="adj" fmla="val 4854"/>
            </a:avLst>
          </a:prstGeom>
          <a:ln>
            <a:noFill/>
          </a:ln>
        </p:spPr>
      </p:pic>
      <p:pic>
        <p:nvPicPr>
          <p:cNvPr id="2104727753" name="Рисунок 11"/>
          <p:cNvPicPr>
            <a:picLocks noChangeAspect="1"/>
          </p:cNvPicPr>
          <p:nvPr/>
        </p:nvPicPr>
        <p:blipFill rotWithShape="1">
          <a:blip r:embed="rId10"/>
          <a:stretch/>
        </p:blipFill>
        <p:spPr bwMode="auto">
          <a:xfrm>
            <a:off x="3708821" y="2218477"/>
            <a:ext cx="3737008" cy="2802756"/>
          </a:xfrm>
          <a:prstGeom prst="roundRect">
            <a:avLst>
              <a:gd name="adj" fmla="val 2685"/>
            </a:avLst>
          </a:prstGeom>
          <a:ln>
            <a:noFill/>
          </a:ln>
        </p:spPr>
      </p:pic>
      <p:pic>
        <p:nvPicPr>
          <p:cNvPr id="1526187199" name="Рисунок 14"/>
          <p:cNvPicPr>
            <a:picLocks noChangeAspect="1"/>
          </p:cNvPicPr>
          <p:nvPr/>
        </p:nvPicPr>
        <p:blipFill rotWithShape="1">
          <a:blip r:embed="rId11"/>
          <a:srcRect t="40029" b="27831"/>
          <a:stretch/>
        </p:blipFill>
        <p:spPr bwMode="auto">
          <a:xfrm>
            <a:off x="1069946" y="5271573"/>
            <a:ext cx="5103860" cy="1230283"/>
          </a:xfrm>
          <a:prstGeom prst="roundRect">
            <a:avLst>
              <a:gd name="adj" fmla="val 4870"/>
            </a:avLst>
          </a:prstGeom>
          <a:ln>
            <a:noFill/>
          </a:ln>
        </p:spPr>
      </p:pic>
      <p:pic>
        <p:nvPicPr>
          <p:cNvPr id="1500732353" name="Рисунок 16"/>
          <p:cNvPicPr>
            <a:picLocks noChangeAspect="1"/>
          </p:cNvPicPr>
          <p:nvPr/>
        </p:nvPicPr>
        <p:blipFill rotWithShape="1">
          <a:blip r:embed="rId12"/>
          <a:stretch/>
        </p:blipFill>
        <p:spPr bwMode="auto">
          <a:xfrm>
            <a:off x="7765651" y="2369250"/>
            <a:ext cx="3136190" cy="2352142"/>
          </a:xfrm>
          <a:prstGeom prst="roundRect">
            <a:avLst>
              <a:gd name="adj" fmla="val 5560"/>
            </a:avLst>
          </a:prstGeom>
          <a:ln>
            <a:noFill/>
          </a:ln>
        </p:spPr>
      </p:pic>
      <p:sp>
        <p:nvSpPr>
          <p:cNvPr id="440034168" name="TextBox 7"/>
          <p:cNvSpPr txBox="1"/>
          <p:nvPr/>
        </p:nvSpPr>
        <p:spPr bwMode="auto">
          <a:xfrm>
            <a:off x="6985741" y="5745114"/>
            <a:ext cx="1454959" cy="1006200"/>
          </a:xfrm>
          <a:prstGeom prst="rect">
            <a:avLst/>
          </a:prstGeom>
          <a:noFill/>
        </p:spPr>
        <p:txBody>
          <a:bodyPr wrap="none">
            <a:spAutoFit/>
          </a:bodyPr>
          <a:lstStyle/>
          <a:p>
            <a:pPr algn="r">
              <a:defRPr/>
            </a:pPr>
            <a:r>
              <a:rPr lang="ru-RU" sz="6000">
                <a:solidFill>
                  <a:srgbClr val="0053A6"/>
                </a:solidFill>
                <a:latin typeface="Arial"/>
              </a:rPr>
              <a:t>200</a:t>
            </a:r>
            <a:endParaRPr/>
          </a:p>
        </p:txBody>
      </p:sp>
      <p:sp>
        <p:nvSpPr>
          <p:cNvPr id="691243787" name="TextBox 8"/>
          <p:cNvSpPr txBox="1"/>
          <p:nvPr/>
        </p:nvSpPr>
        <p:spPr bwMode="auto">
          <a:xfrm>
            <a:off x="8465590" y="6072766"/>
            <a:ext cx="2526289" cy="366119"/>
          </a:xfrm>
          <a:prstGeom prst="rect">
            <a:avLst/>
          </a:prstGeom>
          <a:noFill/>
        </p:spPr>
        <p:txBody>
          <a:bodyPr wrap="none">
            <a:spAutoFit/>
          </a:bodyPr>
          <a:lstStyle/>
          <a:p>
            <a:pPr>
              <a:defRPr/>
            </a:pPr>
            <a:r>
              <a:rPr lang="ru-RU"/>
              <a:t>более 200 экспонатов</a:t>
            </a:r>
            <a:endParaRPr/>
          </a:p>
        </p:txBody>
      </p:sp>
      <p:sp>
        <p:nvSpPr>
          <p:cNvPr id="2215973" name="TextBox 9"/>
          <p:cNvSpPr txBox="1"/>
          <p:nvPr/>
        </p:nvSpPr>
        <p:spPr bwMode="auto">
          <a:xfrm>
            <a:off x="7830943" y="4759162"/>
            <a:ext cx="1031173" cy="1006200"/>
          </a:xfrm>
          <a:prstGeom prst="rect">
            <a:avLst/>
          </a:prstGeom>
          <a:noFill/>
        </p:spPr>
        <p:txBody>
          <a:bodyPr wrap="none">
            <a:spAutoFit/>
          </a:bodyPr>
          <a:lstStyle/>
          <a:p>
            <a:pPr algn="r">
              <a:defRPr/>
            </a:pPr>
            <a:r>
              <a:rPr lang="ru-RU" sz="6000" dirty="0">
                <a:solidFill>
                  <a:srgbClr val="0053A6"/>
                </a:solidFill>
                <a:latin typeface="Arial"/>
              </a:rPr>
              <a:t>1</a:t>
            </a:r>
            <a:r>
              <a:rPr lang="en-US" sz="6000" dirty="0">
                <a:solidFill>
                  <a:srgbClr val="0053A6"/>
                </a:solidFill>
                <a:latin typeface="Arial"/>
              </a:rPr>
              <a:t>5</a:t>
            </a:r>
            <a:endParaRPr lang="ru-RU" sz="6000" dirty="0">
              <a:solidFill>
                <a:srgbClr val="0053A6"/>
              </a:solidFill>
              <a:latin typeface="Arial"/>
            </a:endParaRPr>
          </a:p>
        </p:txBody>
      </p:sp>
      <p:sp>
        <p:nvSpPr>
          <p:cNvPr id="884191201" name="TextBox 10"/>
          <p:cNvSpPr txBox="1"/>
          <p:nvPr/>
        </p:nvSpPr>
        <p:spPr bwMode="auto">
          <a:xfrm>
            <a:off x="8918585" y="5024666"/>
            <a:ext cx="1983256" cy="366119"/>
          </a:xfrm>
          <a:prstGeom prst="rect">
            <a:avLst/>
          </a:prstGeom>
          <a:noFill/>
        </p:spPr>
        <p:txBody>
          <a:bodyPr wrap="none">
            <a:spAutoFit/>
          </a:bodyPr>
          <a:lstStyle/>
          <a:p>
            <a:pPr>
              <a:defRPr/>
            </a:pPr>
            <a:r>
              <a:rPr lang="ru-RU"/>
              <a:t>соорганизаторов</a:t>
            </a:r>
            <a:endParaRPr/>
          </a:p>
        </p:txBody>
      </p:sp>
      <p:sp>
        <p:nvSpPr>
          <p:cNvPr id="1036326794" name="TextBox 11"/>
          <p:cNvSpPr txBox="1"/>
          <p:nvPr/>
        </p:nvSpPr>
        <p:spPr bwMode="auto">
          <a:xfrm>
            <a:off x="12456713" y="4505585"/>
            <a:ext cx="1878746" cy="1006200"/>
          </a:xfrm>
          <a:prstGeom prst="rect">
            <a:avLst/>
          </a:prstGeom>
          <a:noFill/>
        </p:spPr>
        <p:txBody>
          <a:bodyPr wrap="none">
            <a:spAutoFit/>
          </a:bodyPr>
          <a:lstStyle/>
          <a:p>
            <a:pPr algn="r">
              <a:defRPr/>
            </a:pPr>
            <a:r>
              <a:rPr lang="ru-RU" sz="6000">
                <a:solidFill>
                  <a:srgbClr val="0053A6"/>
                </a:solidFill>
                <a:latin typeface="Arial"/>
              </a:rPr>
              <a:t>1000</a:t>
            </a:r>
            <a:endParaRPr/>
          </a:p>
        </p:txBody>
      </p:sp>
      <p:sp>
        <p:nvSpPr>
          <p:cNvPr id="1514148156" name="TextBox 13"/>
          <p:cNvSpPr txBox="1"/>
          <p:nvPr/>
        </p:nvSpPr>
        <p:spPr bwMode="auto">
          <a:xfrm>
            <a:off x="14413699" y="4701012"/>
            <a:ext cx="1528403" cy="640440"/>
          </a:xfrm>
          <a:prstGeom prst="rect">
            <a:avLst/>
          </a:prstGeom>
          <a:noFill/>
        </p:spPr>
        <p:txBody>
          <a:bodyPr wrap="none">
            <a:spAutoFit/>
          </a:bodyPr>
          <a:lstStyle/>
          <a:p>
            <a:pPr>
              <a:defRPr/>
            </a:pPr>
            <a:r>
              <a:rPr lang="ru-RU"/>
              <a:t>более 1000</a:t>
            </a:r>
            <a:br>
              <a:rPr lang="ru-RU"/>
            </a:br>
            <a:r>
              <a:rPr lang="ru-RU"/>
              <a:t>посетителей</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92946446" name="Заголовок 1"/>
          <p:cNvSpPr txBox="1"/>
          <p:nvPr/>
        </p:nvSpPr>
        <p:spPr bwMode="auto">
          <a:xfrm>
            <a:off x="982793" y="433865"/>
            <a:ext cx="9171860" cy="758792"/>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marL="0" marR="0" indent="0" algn="l" defTabSz="914400" rtl="0">
              <a:lnSpc>
                <a:spcPct val="100000"/>
              </a:lnSpc>
              <a:spcBef>
                <a:spcPts val="0"/>
              </a:spcBef>
              <a:spcAft>
                <a:spcPts val="0"/>
              </a:spcAft>
              <a:buClrTx/>
              <a:buSzTx/>
              <a:buFontTx/>
              <a:buNone/>
              <a:defRPr/>
            </a:pPr>
            <a:r>
              <a:rPr lang="ru-RU" sz="2200" b="1">
                <a:solidFill>
                  <a:srgbClr val="0054A6"/>
                </a:solidFill>
              </a:rPr>
              <a:t>КОНТЕНТ НА ОСНОВЕ ПАТЕНТНОЙ ДОКУМЕНТАЦИИ</a:t>
            </a:r>
            <a:endParaRPr/>
          </a:p>
        </p:txBody>
      </p:sp>
      <p:sp>
        <p:nvSpPr>
          <p:cNvPr id="1759617479" name="Заголовок 1"/>
          <p:cNvSpPr txBox="1"/>
          <p:nvPr/>
        </p:nvSpPr>
        <p:spPr bwMode="auto">
          <a:xfrm>
            <a:off x="5253503" y="1080289"/>
            <a:ext cx="5226543" cy="491764"/>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a:lnSpc>
                <a:spcPct val="100000"/>
              </a:lnSpc>
              <a:defRPr/>
            </a:pPr>
            <a:r>
              <a:rPr lang="ru-RU">
                <a:solidFill>
                  <a:srgbClr val="ED1C24"/>
                </a:solidFill>
              </a:rPr>
              <a:t>СОПРОВОЖДЕНИЕ ПОЛЬЗОВАТЕЛЯ ФИЗИЧЕСКИХ ВЫСТВОК НА ПЛОЩАДКЕ ВПТБ</a:t>
            </a:r>
            <a:endParaRPr/>
          </a:p>
        </p:txBody>
      </p:sp>
      <p:sp>
        <p:nvSpPr>
          <p:cNvPr id="201693416" name="Номер слайда 4"/>
          <p:cNvSpPr>
            <a:spLocks noGrp="1"/>
          </p:cNvSpPr>
          <p:nvPr>
            <p:ph type="sldNum" sz="quarter" idx="12"/>
          </p:nvPr>
        </p:nvSpPr>
        <p:spPr bwMode="auto"/>
        <p:txBody>
          <a:bodyPr/>
          <a:lstStyle/>
          <a:p>
            <a:pPr>
              <a:defRPr/>
            </a:pPr>
            <a:fld id="{F86C1C45-9BD7-47C8-B7F2-11427550BA3A}" type="slidenum">
              <a:rPr lang="ru-RU"/>
              <a:t>14</a:t>
            </a:fld>
            <a:endParaRPr lang="ru-RU"/>
          </a:p>
        </p:txBody>
      </p:sp>
      <p:pic>
        <p:nvPicPr>
          <p:cNvPr id="342086405" name="Рисунок 27"/>
          <p:cNvPicPr>
            <a:picLocks noChangeAspect="1"/>
          </p:cNvPicPr>
          <p:nvPr/>
        </p:nvPicPr>
        <p:blipFill rotWithShape="1">
          <a:blip r:embed="rId3"/>
          <a:stretch/>
        </p:blipFill>
        <p:spPr bwMode="auto">
          <a:xfrm>
            <a:off x="1069946" y="865752"/>
            <a:ext cx="779780" cy="925261"/>
          </a:xfrm>
          <a:prstGeom prst="rect">
            <a:avLst/>
          </a:prstGeom>
        </p:spPr>
      </p:pic>
      <p:pic>
        <p:nvPicPr>
          <p:cNvPr id="521784501" name="Рисунок 32" descr="Интернет"/>
          <p:cNvPicPr>
            <a:picLocks noChangeAspect="1"/>
          </p:cNvPicPr>
          <p:nvPr/>
        </p:nvPicPr>
        <p:blipFill rotWithShape="1">
          <a:blip r:embed="rId4"/>
          <a:stretch/>
        </p:blipFill>
        <p:spPr bwMode="auto">
          <a:xfrm>
            <a:off x="3503310" y="1004948"/>
            <a:ext cx="498046" cy="498046"/>
          </a:xfrm>
          <a:prstGeom prst="rect">
            <a:avLst/>
          </a:prstGeom>
        </p:spPr>
      </p:pic>
      <p:pic>
        <p:nvPicPr>
          <p:cNvPr id="154794489" name="Рисунок 33" descr="Камера"/>
          <p:cNvPicPr>
            <a:picLocks noChangeAspect="1"/>
          </p:cNvPicPr>
          <p:nvPr/>
        </p:nvPicPr>
        <p:blipFill rotWithShape="1">
          <a:blip r:embed="rId5"/>
          <a:stretch/>
        </p:blipFill>
        <p:spPr bwMode="auto">
          <a:xfrm>
            <a:off x="1823420" y="1029419"/>
            <a:ext cx="427853" cy="427853"/>
          </a:xfrm>
          <a:prstGeom prst="rect">
            <a:avLst/>
          </a:prstGeom>
        </p:spPr>
      </p:pic>
      <p:pic>
        <p:nvPicPr>
          <p:cNvPr id="1083404892" name="Рисунок 34" descr="Книги"/>
          <p:cNvPicPr>
            <a:picLocks noChangeAspect="1"/>
          </p:cNvPicPr>
          <p:nvPr/>
        </p:nvPicPr>
        <p:blipFill rotWithShape="1">
          <a:blip r:embed="rId6"/>
          <a:stretch/>
        </p:blipFill>
        <p:spPr bwMode="auto">
          <a:xfrm>
            <a:off x="1986255" y="1268698"/>
            <a:ext cx="377148" cy="377148"/>
          </a:xfrm>
          <a:prstGeom prst="rect">
            <a:avLst/>
          </a:prstGeom>
        </p:spPr>
      </p:pic>
      <p:cxnSp>
        <p:nvCxnSpPr>
          <p:cNvPr id="946262849" name="Прямая со стрелкой 9"/>
          <p:cNvCxnSpPr/>
          <p:nvPr/>
        </p:nvCxnSpPr>
        <p:spPr bwMode="auto">
          <a:xfrm>
            <a:off x="2363403" y="1268698"/>
            <a:ext cx="211521" cy="0"/>
          </a:xfrm>
          <a:prstGeom prst="straightConnector1">
            <a:avLst/>
          </a:prstGeom>
          <a:ln>
            <a:solidFill>
              <a:srgbClr val="0054A6"/>
            </a:solidFill>
            <a:tailEnd type="triangle"/>
          </a:ln>
        </p:spPr>
        <p:style>
          <a:lnRef idx="1">
            <a:schemeClr val="accent1"/>
          </a:lnRef>
          <a:fillRef idx="0">
            <a:schemeClr val="accent1"/>
          </a:fillRef>
          <a:effectRef idx="0">
            <a:schemeClr val="accent1"/>
          </a:effectRef>
          <a:fontRef idx="minor">
            <a:schemeClr val="tx1"/>
          </a:fontRef>
        </p:style>
      </p:cxnSp>
      <p:cxnSp>
        <p:nvCxnSpPr>
          <p:cNvPr id="661116885" name="Прямая со стрелкой 25"/>
          <p:cNvCxnSpPr/>
          <p:nvPr/>
        </p:nvCxnSpPr>
        <p:spPr bwMode="auto">
          <a:xfrm>
            <a:off x="3211911" y="1253971"/>
            <a:ext cx="211521" cy="0"/>
          </a:xfrm>
          <a:prstGeom prst="straightConnector1">
            <a:avLst/>
          </a:prstGeom>
          <a:ln>
            <a:solidFill>
              <a:srgbClr val="0054A6"/>
            </a:solidFill>
            <a:tailEnd type="triangle"/>
          </a:ln>
        </p:spPr>
        <p:style>
          <a:lnRef idx="1">
            <a:schemeClr val="accent1"/>
          </a:lnRef>
          <a:fillRef idx="0">
            <a:schemeClr val="accent1"/>
          </a:fillRef>
          <a:effectRef idx="0">
            <a:schemeClr val="accent1"/>
          </a:effectRef>
          <a:fontRef idx="minor">
            <a:schemeClr val="tx1"/>
          </a:fontRef>
        </p:style>
      </p:cxnSp>
      <p:pic>
        <p:nvPicPr>
          <p:cNvPr id="1518754821" name="Рисунок 12" descr="Лупа"/>
          <p:cNvPicPr>
            <a:picLocks noChangeAspect="1"/>
          </p:cNvPicPr>
          <p:nvPr/>
        </p:nvPicPr>
        <p:blipFill rotWithShape="1">
          <a:blip r:embed="rId7"/>
          <a:stretch/>
        </p:blipFill>
        <p:spPr bwMode="auto">
          <a:xfrm>
            <a:off x="2688797" y="1225400"/>
            <a:ext cx="300836" cy="300836"/>
          </a:xfrm>
          <a:prstGeom prst="rect">
            <a:avLst/>
          </a:prstGeom>
        </p:spPr>
      </p:pic>
      <p:pic>
        <p:nvPicPr>
          <p:cNvPr id="1774791081" name="Рисунок 30" descr="Карандаш"/>
          <p:cNvPicPr>
            <a:picLocks noChangeAspect="1"/>
          </p:cNvPicPr>
          <p:nvPr/>
        </p:nvPicPr>
        <p:blipFill rotWithShape="1">
          <a:blip r:embed="rId8"/>
          <a:stretch/>
        </p:blipFill>
        <p:spPr bwMode="auto">
          <a:xfrm>
            <a:off x="2802668" y="1004948"/>
            <a:ext cx="300837" cy="300837"/>
          </a:xfrm>
          <a:prstGeom prst="rect">
            <a:avLst/>
          </a:prstGeom>
        </p:spPr>
      </p:pic>
      <p:pic>
        <p:nvPicPr>
          <p:cNvPr id="490886494" name="Рисунок 8"/>
          <p:cNvPicPr>
            <a:picLocks noChangeAspect="1"/>
          </p:cNvPicPr>
          <p:nvPr/>
        </p:nvPicPr>
        <p:blipFill rotWithShape="1">
          <a:blip r:embed="rId9"/>
          <a:srcRect l="30876"/>
          <a:stretch/>
        </p:blipFill>
        <p:spPr bwMode="auto">
          <a:xfrm>
            <a:off x="1019563" y="2222900"/>
            <a:ext cx="2580304" cy="2799651"/>
          </a:xfrm>
          <a:prstGeom prst="roundRect">
            <a:avLst>
              <a:gd name="adj" fmla="val 4854"/>
            </a:avLst>
          </a:prstGeom>
          <a:ln>
            <a:noFill/>
          </a:ln>
        </p:spPr>
      </p:pic>
      <p:pic>
        <p:nvPicPr>
          <p:cNvPr id="822133572" name="Рисунок 11"/>
          <p:cNvPicPr>
            <a:picLocks noChangeAspect="1"/>
          </p:cNvPicPr>
          <p:nvPr/>
        </p:nvPicPr>
        <p:blipFill rotWithShape="1">
          <a:blip r:embed="rId10"/>
          <a:stretch/>
        </p:blipFill>
        <p:spPr bwMode="auto">
          <a:xfrm>
            <a:off x="3708821" y="2218477"/>
            <a:ext cx="3737008" cy="2802756"/>
          </a:xfrm>
          <a:prstGeom prst="roundRect">
            <a:avLst>
              <a:gd name="adj" fmla="val 2685"/>
            </a:avLst>
          </a:prstGeom>
          <a:ln>
            <a:noFill/>
          </a:ln>
        </p:spPr>
      </p:pic>
      <p:pic>
        <p:nvPicPr>
          <p:cNvPr id="1278239078" name="Рисунок 14"/>
          <p:cNvPicPr>
            <a:picLocks noChangeAspect="1"/>
          </p:cNvPicPr>
          <p:nvPr/>
        </p:nvPicPr>
        <p:blipFill rotWithShape="1">
          <a:blip r:embed="rId11"/>
          <a:srcRect t="40029" b="27831"/>
          <a:stretch/>
        </p:blipFill>
        <p:spPr bwMode="auto">
          <a:xfrm>
            <a:off x="1069946" y="5271573"/>
            <a:ext cx="5103860" cy="1230283"/>
          </a:xfrm>
          <a:prstGeom prst="roundRect">
            <a:avLst>
              <a:gd name="adj" fmla="val 4870"/>
            </a:avLst>
          </a:prstGeom>
          <a:ln>
            <a:noFill/>
          </a:ln>
        </p:spPr>
      </p:pic>
      <p:pic>
        <p:nvPicPr>
          <p:cNvPr id="2052680236" name="Рисунок 16"/>
          <p:cNvPicPr>
            <a:picLocks noChangeAspect="1"/>
          </p:cNvPicPr>
          <p:nvPr/>
        </p:nvPicPr>
        <p:blipFill rotWithShape="1">
          <a:blip r:embed="rId12"/>
          <a:stretch/>
        </p:blipFill>
        <p:spPr bwMode="auto">
          <a:xfrm>
            <a:off x="7765651" y="2369250"/>
            <a:ext cx="3136190" cy="2352142"/>
          </a:xfrm>
          <a:prstGeom prst="roundRect">
            <a:avLst>
              <a:gd name="adj" fmla="val 5560"/>
            </a:avLst>
          </a:prstGeom>
          <a:ln>
            <a:noFill/>
          </a:ln>
        </p:spPr>
      </p:pic>
      <p:sp>
        <p:nvSpPr>
          <p:cNvPr id="452366641" name="Равнобедренный треугольник 3"/>
          <p:cNvSpPr/>
          <p:nvPr/>
        </p:nvSpPr>
        <p:spPr bwMode="auto">
          <a:xfrm rot="10800000">
            <a:off x="2260944" y="2521889"/>
            <a:ext cx="427853" cy="457511"/>
          </a:xfrm>
          <a:prstGeom prst="triangle">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308656576" name="Равнобедренный треугольник 20"/>
          <p:cNvSpPr/>
          <p:nvPr/>
        </p:nvSpPr>
        <p:spPr bwMode="auto">
          <a:xfrm rot="10800000">
            <a:off x="1385619" y="3286908"/>
            <a:ext cx="427853" cy="457511"/>
          </a:xfrm>
          <a:prstGeom prst="triangle">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2098674084" name="Равнобедренный треугольник 21"/>
          <p:cNvSpPr/>
          <p:nvPr/>
        </p:nvSpPr>
        <p:spPr bwMode="auto">
          <a:xfrm rot="10800000">
            <a:off x="4720825" y="3515663"/>
            <a:ext cx="427853" cy="457511"/>
          </a:xfrm>
          <a:prstGeom prst="triangle">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22563112" name="Равнобедренный треугольник 22"/>
          <p:cNvSpPr/>
          <p:nvPr/>
        </p:nvSpPr>
        <p:spPr bwMode="auto">
          <a:xfrm rot="10800000">
            <a:off x="6138156" y="3148434"/>
            <a:ext cx="427853" cy="457511"/>
          </a:xfrm>
          <a:prstGeom prst="triangle">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588106239" name="Равнобедренный треугольник 23"/>
          <p:cNvSpPr/>
          <p:nvPr/>
        </p:nvSpPr>
        <p:spPr bwMode="auto">
          <a:xfrm rot="10800000">
            <a:off x="3976667" y="5368230"/>
            <a:ext cx="427853" cy="457511"/>
          </a:xfrm>
          <a:prstGeom prst="triangle">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3514369" name="Равнобедренный треугольник 24"/>
          <p:cNvSpPr/>
          <p:nvPr/>
        </p:nvSpPr>
        <p:spPr bwMode="auto">
          <a:xfrm rot="10800000">
            <a:off x="8810711" y="3087810"/>
            <a:ext cx="427853" cy="457511"/>
          </a:xfrm>
          <a:prstGeom prst="triangle">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742842251" name="Равнобедренный треугольник 26"/>
          <p:cNvSpPr/>
          <p:nvPr/>
        </p:nvSpPr>
        <p:spPr bwMode="auto">
          <a:xfrm rot="10800000">
            <a:off x="1599545" y="5102081"/>
            <a:ext cx="427853" cy="457511"/>
          </a:xfrm>
          <a:prstGeom prst="triangle">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1681378541" name="Прямая соединительная линия 19"/>
          <p:cNvCxnSpPr/>
          <p:nvPr/>
        </p:nvCxnSpPr>
        <p:spPr bwMode="auto">
          <a:xfrm>
            <a:off x="1385619" y="3810000"/>
            <a:ext cx="1717886" cy="0"/>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2089331151" name="Прямая соединительная линия 35"/>
          <p:cNvCxnSpPr/>
          <p:nvPr/>
        </p:nvCxnSpPr>
        <p:spPr bwMode="auto">
          <a:xfrm>
            <a:off x="1168457" y="4762500"/>
            <a:ext cx="1866843" cy="209550"/>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905687889" name="Прямая соединительная линия 36"/>
          <p:cNvCxnSpPr/>
          <p:nvPr/>
        </p:nvCxnSpPr>
        <p:spPr bwMode="auto">
          <a:xfrm flipH="1">
            <a:off x="3035300" y="3810000"/>
            <a:ext cx="63174" cy="1162050"/>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945566596" name="Прямая соединительная линия 37"/>
          <p:cNvCxnSpPr/>
          <p:nvPr/>
        </p:nvCxnSpPr>
        <p:spPr bwMode="auto">
          <a:xfrm flipH="1">
            <a:off x="1105283" y="3819525"/>
            <a:ext cx="256981" cy="942975"/>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pic>
        <p:nvPicPr>
          <p:cNvPr id="323854250" name="Рукописный ввод 39"/>
          <p:cNvPicPr/>
          <p:nvPr/>
        </p:nvPicPr>
        <p:blipFill rotWithShape="1">
          <a:blip r:embed="rId13"/>
          <a:stretch/>
        </p:blipFill>
        <p:spPr bwMode="auto">
          <a:xfrm>
            <a:off x="2331900" y="3147026"/>
            <a:ext cx="306720" cy="298080"/>
          </a:xfrm>
          <a:prstGeom prst="rect">
            <a:avLst/>
          </a:prstGeom>
        </p:spPr>
      </p:pic>
      <p:cxnSp>
        <p:nvCxnSpPr>
          <p:cNvPr id="558362249" name="Прямая соединительная линия 48"/>
          <p:cNvCxnSpPr/>
          <p:nvPr/>
        </p:nvCxnSpPr>
        <p:spPr bwMode="auto">
          <a:xfrm flipH="1">
            <a:off x="4654550" y="3973175"/>
            <a:ext cx="812160" cy="122574"/>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416166709" name="Прямая соединительная линия 50"/>
          <p:cNvCxnSpPr/>
          <p:nvPr/>
        </p:nvCxnSpPr>
        <p:spPr bwMode="auto">
          <a:xfrm flipH="1" flipV="1">
            <a:off x="5466710" y="3973175"/>
            <a:ext cx="500663" cy="255925"/>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367530482" name="Прямая соединительная линия 53"/>
          <p:cNvCxnSpPr/>
          <p:nvPr/>
        </p:nvCxnSpPr>
        <p:spPr bwMode="auto">
          <a:xfrm flipH="1">
            <a:off x="5272903" y="4220977"/>
            <a:ext cx="671234" cy="332284"/>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30716996" name="Прямая соединительная линия 56"/>
          <p:cNvCxnSpPr/>
          <p:nvPr/>
        </p:nvCxnSpPr>
        <p:spPr bwMode="auto">
          <a:xfrm flipH="1" flipV="1">
            <a:off x="4667089" y="4105900"/>
            <a:ext cx="582459" cy="447362"/>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876367787" name="Прямая соединительная линия 58"/>
          <p:cNvCxnSpPr/>
          <p:nvPr/>
        </p:nvCxnSpPr>
        <p:spPr bwMode="auto">
          <a:xfrm flipH="1" flipV="1">
            <a:off x="6344288" y="3744420"/>
            <a:ext cx="128128" cy="151305"/>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870999526" name="Прямая соединительная линия 60"/>
          <p:cNvCxnSpPr/>
          <p:nvPr/>
        </p:nvCxnSpPr>
        <p:spPr bwMode="auto">
          <a:xfrm flipH="1" flipV="1">
            <a:off x="6233188" y="3755196"/>
            <a:ext cx="107461" cy="190046"/>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521797965" name="Прямая соединительная линия 62"/>
          <p:cNvCxnSpPr/>
          <p:nvPr/>
        </p:nvCxnSpPr>
        <p:spPr bwMode="auto">
          <a:xfrm flipH="1">
            <a:off x="6320370" y="3891795"/>
            <a:ext cx="129235" cy="36516"/>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308469156" name="Прямая соединительная линия 65"/>
          <p:cNvCxnSpPr/>
          <p:nvPr/>
        </p:nvCxnSpPr>
        <p:spPr bwMode="auto">
          <a:xfrm flipH="1">
            <a:off x="6210863" y="3720007"/>
            <a:ext cx="129235" cy="36516"/>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433778996" name="Прямая соединительная линия 66"/>
          <p:cNvCxnSpPr/>
          <p:nvPr/>
        </p:nvCxnSpPr>
        <p:spPr bwMode="auto">
          <a:xfrm flipH="1">
            <a:off x="8870829" y="3628959"/>
            <a:ext cx="367735" cy="0"/>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615188264" name="Прямая соединительная линия 68"/>
          <p:cNvCxnSpPr/>
          <p:nvPr/>
        </p:nvCxnSpPr>
        <p:spPr bwMode="auto">
          <a:xfrm flipH="1" flipV="1">
            <a:off x="8810711" y="3918519"/>
            <a:ext cx="301866" cy="81605"/>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140315507" name="Прямая соединительная линия 70"/>
          <p:cNvCxnSpPr/>
          <p:nvPr/>
        </p:nvCxnSpPr>
        <p:spPr bwMode="auto">
          <a:xfrm flipV="1">
            <a:off x="9112577" y="3649299"/>
            <a:ext cx="125988" cy="350825"/>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257574241" name="Прямая соединительная линия 73"/>
          <p:cNvCxnSpPr/>
          <p:nvPr/>
        </p:nvCxnSpPr>
        <p:spPr bwMode="auto">
          <a:xfrm flipV="1">
            <a:off x="8808775" y="3595827"/>
            <a:ext cx="65891" cy="322692"/>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571844403" name="Прямая соединительная линия 76"/>
          <p:cNvCxnSpPr/>
          <p:nvPr/>
        </p:nvCxnSpPr>
        <p:spPr bwMode="auto">
          <a:xfrm>
            <a:off x="3976666" y="5992841"/>
            <a:ext cx="547709" cy="0"/>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620183834" name="Прямая соединительная линия 79"/>
          <p:cNvCxnSpPr/>
          <p:nvPr/>
        </p:nvCxnSpPr>
        <p:spPr bwMode="auto">
          <a:xfrm>
            <a:off x="3875861" y="6305365"/>
            <a:ext cx="710427" cy="0"/>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410244114" name="Прямая соединительная линия 82"/>
          <p:cNvCxnSpPr/>
          <p:nvPr/>
        </p:nvCxnSpPr>
        <p:spPr bwMode="auto">
          <a:xfrm>
            <a:off x="4524375" y="5992841"/>
            <a:ext cx="61913" cy="312524"/>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470060544" name="Прямая соединительная линия 86"/>
          <p:cNvCxnSpPr/>
          <p:nvPr/>
        </p:nvCxnSpPr>
        <p:spPr bwMode="auto">
          <a:xfrm flipH="1">
            <a:off x="3919538" y="5992841"/>
            <a:ext cx="1" cy="312524"/>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sp>
        <p:nvSpPr>
          <p:cNvPr id="1981401702" name="Прямоугольник 92"/>
          <p:cNvSpPr/>
          <p:nvPr/>
        </p:nvSpPr>
        <p:spPr bwMode="auto">
          <a:xfrm rot="21438248">
            <a:off x="1175340" y="5410695"/>
            <a:ext cx="710427" cy="1109662"/>
          </a:xfrm>
          <a:prstGeom prst="rect">
            <a:avLst/>
          </a:prstGeom>
          <a:no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51246808" name="Прямоугольник 93"/>
          <p:cNvSpPr/>
          <p:nvPr/>
        </p:nvSpPr>
        <p:spPr bwMode="auto">
          <a:xfrm rot="21438248">
            <a:off x="1880641" y="5363600"/>
            <a:ext cx="750360" cy="1173401"/>
          </a:xfrm>
          <a:prstGeom prst="rect">
            <a:avLst/>
          </a:prstGeom>
          <a:no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271121058" name="TextBox 10"/>
          <p:cNvSpPr txBox="1"/>
          <p:nvPr/>
        </p:nvSpPr>
        <p:spPr bwMode="auto">
          <a:xfrm>
            <a:off x="6284401" y="5782034"/>
            <a:ext cx="5052618" cy="1189079"/>
          </a:xfrm>
          <a:prstGeom prst="rect">
            <a:avLst/>
          </a:prstGeom>
          <a:noFill/>
        </p:spPr>
        <p:txBody>
          <a:bodyPr wrap="none">
            <a:spAutoFit/>
          </a:bodyPr>
          <a:lstStyle/>
          <a:p>
            <a:pPr marL="283878" indent="-283878">
              <a:buFont typeface="Wingdings"/>
              <a:buChar char="§"/>
              <a:defRPr/>
            </a:pPr>
            <a:r>
              <a:rPr lang="ru-RU"/>
              <a:t>голографическая пирамида и вентилятор</a:t>
            </a:r>
          </a:p>
          <a:p>
            <a:pPr marL="283878" indent="-283878">
              <a:buFont typeface="Wingdings"/>
              <a:buChar char="§"/>
              <a:defRPr/>
            </a:pPr>
            <a:r>
              <a:rPr lang="ru-RU"/>
              <a:t>интерактивные экраны (стол-трансформер </a:t>
            </a:r>
            <a:br>
              <a:rPr lang="ru-RU"/>
            </a:br>
            <a:r>
              <a:rPr lang="ru-RU"/>
              <a:t>и киоски)</a:t>
            </a:r>
          </a:p>
          <a:p>
            <a:pPr marL="283878" indent="-283878">
              <a:buFont typeface="Wingdings"/>
              <a:buChar char="§"/>
              <a:defRPr/>
            </a:pPr>
            <a:endParaRPr/>
          </a:p>
        </p:txBody>
      </p:sp>
      <p:sp>
        <p:nvSpPr>
          <p:cNvPr id="322091114" name="TextBox 10"/>
          <p:cNvSpPr txBox="1"/>
          <p:nvPr/>
        </p:nvSpPr>
        <p:spPr bwMode="auto">
          <a:xfrm>
            <a:off x="7607138" y="4814192"/>
            <a:ext cx="4886331" cy="914760"/>
          </a:xfrm>
          <a:prstGeom prst="rect">
            <a:avLst/>
          </a:prstGeom>
          <a:noFill/>
        </p:spPr>
        <p:txBody>
          <a:bodyPr wrap="square">
            <a:spAutoFit/>
          </a:bodyPr>
          <a:lstStyle/>
          <a:p>
            <a:pPr>
              <a:defRPr/>
            </a:pPr>
            <a:r>
              <a:t>Средства цифрового сопровождения посетителей выставки на основе систематизированного контента: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74739602" name="Заголовок 1"/>
          <p:cNvSpPr txBox="1"/>
          <p:nvPr/>
        </p:nvSpPr>
        <p:spPr bwMode="auto">
          <a:xfrm>
            <a:off x="982793" y="433865"/>
            <a:ext cx="9171860" cy="758792"/>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marL="0" marR="0" indent="0" algn="l" defTabSz="914400" rtl="0">
              <a:lnSpc>
                <a:spcPct val="100000"/>
              </a:lnSpc>
              <a:spcBef>
                <a:spcPts val="0"/>
              </a:spcBef>
              <a:spcAft>
                <a:spcPts val="0"/>
              </a:spcAft>
              <a:buClrTx/>
              <a:buSzTx/>
              <a:buFontTx/>
              <a:buNone/>
              <a:defRPr/>
            </a:pPr>
            <a:r>
              <a:rPr lang="ru-RU" sz="2200" b="1">
                <a:solidFill>
                  <a:srgbClr val="0054A6"/>
                </a:solidFill>
              </a:rPr>
              <a:t>КОНТЕНТ НА ОСНОВЕ ПАТЕНТНОЙ ДОКУМЕНТАЦИИ</a:t>
            </a:r>
            <a:endParaRPr/>
          </a:p>
        </p:txBody>
      </p:sp>
      <p:sp>
        <p:nvSpPr>
          <p:cNvPr id="875150757" name="Заголовок 1"/>
          <p:cNvSpPr txBox="1"/>
          <p:nvPr/>
        </p:nvSpPr>
        <p:spPr bwMode="auto">
          <a:xfrm>
            <a:off x="5253503" y="1080289"/>
            <a:ext cx="5226543" cy="491764"/>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a:lnSpc>
                <a:spcPct val="100000"/>
              </a:lnSpc>
              <a:defRPr/>
            </a:pPr>
            <a:r>
              <a:rPr lang="ru-RU">
                <a:solidFill>
                  <a:srgbClr val="ED1C24"/>
                </a:solidFill>
              </a:rPr>
              <a:t>СОПРОВОЖДЕНИЕ ПОЛЬЗОВАТЕЛЯ ФИЗИЧЕСКИХ ВЫСТВОК НА ПЛОЩАДКЕ ВПТБ</a:t>
            </a:r>
            <a:endParaRPr/>
          </a:p>
        </p:txBody>
      </p:sp>
      <p:sp>
        <p:nvSpPr>
          <p:cNvPr id="1439872027" name="Номер слайда 4"/>
          <p:cNvSpPr>
            <a:spLocks noGrp="1"/>
          </p:cNvSpPr>
          <p:nvPr>
            <p:ph type="sldNum" sz="quarter" idx="12"/>
          </p:nvPr>
        </p:nvSpPr>
        <p:spPr bwMode="auto"/>
        <p:txBody>
          <a:bodyPr/>
          <a:lstStyle/>
          <a:p>
            <a:pPr>
              <a:defRPr/>
            </a:pPr>
            <a:fld id="{F86C1C45-9BD7-47C8-B7F2-11427550BA3A}" type="slidenum">
              <a:rPr lang="ru-RU"/>
              <a:t>15</a:t>
            </a:fld>
            <a:endParaRPr lang="ru-RU"/>
          </a:p>
        </p:txBody>
      </p:sp>
      <p:pic>
        <p:nvPicPr>
          <p:cNvPr id="1799726819" name="Рисунок 27"/>
          <p:cNvPicPr>
            <a:picLocks noChangeAspect="1"/>
          </p:cNvPicPr>
          <p:nvPr/>
        </p:nvPicPr>
        <p:blipFill rotWithShape="1">
          <a:blip r:embed="rId3"/>
          <a:stretch/>
        </p:blipFill>
        <p:spPr bwMode="auto">
          <a:xfrm>
            <a:off x="1069946" y="865752"/>
            <a:ext cx="779780" cy="925261"/>
          </a:xfrm>
          <a:prstGeom prst="rect">
            <a:avLst/>
          </a:prstGeom>
        </p:spPr>
      </p:pic>
      <p:pic>
        <p:nvPicPr>
          <p:cNvPr id="450428534" name="Рисунок 32" descr="Интернет"/>
          <p:cNvPicPr>
            <a:picLocks noChangeAspect="1"/>
          </p:cNvPicPr>
          <p:nvPr/>
        </p:nvPicPr>
        <p:blipFill rotWithShape="1">
          <a:blip r:embed="rId4"/>
          <a:stretch/>
        </p:blipFill>
        <p:spPr bwMode="auto">
          <a:xfrm>
            <a:off x="3503310" y="1004948"/>
            <a:ext cx="498046" cy="498046"/>
          </a:xfrm>
          <a:prstGeom prst="rect">
            <a:avLst/>
          </a:prstGeom>
        </p:spPr>
      </p:pic>
      <p:pic>
        <p:nvPicPr>
          <p:cNvPr id="882156012" name="Рисунок 33" descr="Камера"/>
          <p:cNvPicPr>
            <a:picLocks noChangeAspect="1"/>
          </p:cNvPicPr>
          <p:nvPr/>
        </p:nvPicPr>
        <p:blipFill rotWithShape="1">
          <a:blip r:embed="rId5"/>
          <a:stretch/>
        </p:blipFill>
        <p:spPr bwMode="auto">
          <a:xfrm>
            <a:off x="1823420" y="1029419"/>
            <a:ext cx="427853" cy="427853"/>
          </a:xfrm>
          <a:prstGeom prst="rect">
            <a:avLst/>
          </a:prstGeom>
        </p:spPr>
      </p:pic>
      <p:pic>
        <p:nvPicPr>
          <p:cNvPr id="1959263009" name="Рисунок 34" descr="Книги"/>
          <p:cNvPicPr>
            <a:picLocks noChangeAspect="1"/>
          </p:cNvPicPr>
          <p:nvPr/>
        </p:nvPicPr>
        <p:blipFill rotWithShape="1">
          <a:blip r:embed="rId6"/>
          <a:stretch/>
        </p:blipFill>
        <p:spPr bwMode="auto">
          <a:xfrm>
            <a:off x="1986255" y="1268698"/>
            <a:ext cx="377148" cy="377148"/>
          </a:xfrm>
          <a:prstGeom prst="rect">
            <a:avLst/>
          </a:prstGeom>
        </p:spPr>
      </p:pic>
      <p:cxnSp>
        <p:nvCxnSpPr>
          <p:cNvPr id="2142179119" name="Прямая со стрелкой 9"/>
          <p:cNvCxnSpPr/>
          <p:nvPr/>
        </p:nvCxnSpPr>
        <p:spPr bwMode="auto">
          <a:xfrm>
            <a:off x="2363403" y="1268698"/>
            <a:ext cx="211521" cy="0"/>
          </a:xfrm>
          <a:prstGeom prst="straightConnector1">
            <a:avLst/>
          </a:prstGeom>
          <a:ln>
            <a:solidFill>
              <a:srgbClr val="0054A6"/>
            </a:solidFill>
            <a:tailEnd type="triangle"/>
          </a:ln>
        </p:spPr>
        <p:style>
          <a:lnRef idx="1">
            <a:schemeClr val="accent1"/>
          </a:lnRef>
          <a:fillRef idx="0">
            <a:schemeClr val="accent1"/>
          </a:fillRef>
          <a:effectRef idx="0">
            <a:schemeClr val="accent1"/>
          </a:effectRef>
          <a:fontRef idx="minor">
            <a:schemeClr val="tx1"/>
          </a:fontRef>
        </p:style>
      </p:cxnSp>
      <p:cxnSp>
        <p:nvCxnSpPr>
          <p:cNvPr id="879942228" name="Прямая со стрелкой 25"/>
          <p:cNvCxnSpPr/>
          <p:nvPr/>
        </p:nvCxnSpPr>
        <p:spPr bwMode="auto">
          <a:xfrm>
            <a:off x="3211911" y="1253971"/>
            <a:ext cx="211521" cy="0"/>
          </a:xfrm>
          <a:prstGeom prst="straightConnector1">
            <a:avLst/>
          </a:prstGeom>
          <a:ln>
            <a:solidFill>
              <a:srgbClr val="0054A6"/>
            </a:solidFill>
            <a:tailEnd type="triangle"/>
          </a:ln>
        </p:spPr>
        <p:style>
          <a:lnRef idx="1">
            <a:schemeClr val="accent1"/>
          </a:lnRef>
          <a:fillRef idx="0">
            <a:schemeClr val="accent1"/>
          </a:fillRef>
          <a:effectRef idx="0">
            <a:schemeClr val="accent1"/>
          </a:effectRef>
          <a:fontRef idx="minor">
            <a:schemeClr val="tx1"/>
          </a:fontRef>
        </p:style>
      </p:cxnSp>
      <p:pic>
        <p:nvPicPr>
          <p:cNvPr id="209057366" name="Рисунок 12" descr="Лупа"/>
          <p:cNvPicPr>
            <a:picLocks noChangeAspect="1"/>
          </p:cNvPicPr>
          <p:nvPr/>
        </p:nvPicPr>
        <p:blipFill rotWithShape="1">
          <a:blip r:embed="rId7"/>
          <a:stretch/>
        </p:blipFill>
        <p:spPr bwMode="auto">
          <a:xfrm>
            <a:off x="2688797" y="1225400"/>
            <a:ext cx="300836" cy="300836"/>
          </a:xfrm>
          <a:prstGeom prst="rect">
            <a:avLst/>
          </a:prstGeom>
        </p:spPr>
      </p:pic>
      <p:pic>
        <p:nvPicPr>
          <p:cNvPr id="879173242" name="Рисунок 30" descr="Карандаш"/>
          <p:cNvPicPr>
            <a:picLocks noChangeAspect="1"/>
          </p:cNvPicPr>
          <p:nvPr/>
        </p:nvPicPr>
        <p:blipFill rotWithShape="1">
          <a:blip r:embed="rId8"/>
          <a:stretch/>
        </p:blipFill>
        <p:spPr bwMode="auto">
          <a:xfrm>
            <a:off x="2802668" y="1004948"/>
            <a:ext cx="300837" cy="300837"/>
          </a:xfrm>
          <a:prstGeom prst="rect">
            <a:avLst/>
          </a:prstGeom>
        </p:spPr>
      </p:pic>
      <p:pic>
        <p:nvPicPr>
          <p:cNvPr id="1253032855" name="Рисунок 8"/>
          <p:cNvPicPr>
            <a:picLocks noChangeAspect="1"/>
          </p:cNvPicPr>
          <p:nvPr/>
        </p:nvPicPr>
        <p:blipFill rotWithShape="1">
          <a:blip r:embed="rId9"/>
          <a:srcRect l="30876"/>
          <a:stretch/>
        </p:blipFill>
        <p:spPr bwMode="auto">
          <a:xfrm>
            <a:off x="1019563" y="2222900"/>
            <a:ext cx="2580304" cy="2799651"/>
          </a:xfrm>
          <a:prstGeom prst="roundRect">
            <a:avLst>
              <a:gd name="adj" fmla="val 4854"/>
            </a:avLst>
          </a:prstGeom>
          <a:ln>
            <a:noFill/>
          </a:ln>
        </p:spPr>
      </p:pic>
      <p:pic>
        <p:nvPicPr>
          <p:cNvPr id="838322915" name="Рисунок 11"/>
          <p:cNvPicPr>
            <a:picLocks noChangeAspect="1"/>
          </p:cNvPicPr>
          <p:nvPr/>
        </p:nvPicPr>
        <p:blipFill rotWithShape="1">
          <a:blip r:embed="rId10"/>
          <a:stretch/>
        </p:blipFill>
        <p:spPr bwMode="auto">
          <a:xfrm>
            <a:off x="3708821" y="2218477"/>
            <a:ext cx="3737008" cy="2802756"/>
          </a:xfrm>
          <a:prstGeom prst="roundRect">
            <a:avLst>
              <a:gd name="adj" fmla="val 2685"/>
            </a:avLst>
          </a:prstGeom>
          <a:ln>
            <a:noFill/>
          </a:ln>
        </p:spPr>
      </p:pic>
      <p:pic>
        <p:nvPicPr>
          <p:cNvPr id="949414718" name="Рисунок 14"/>
          <p:cNvPicPr>
            <a:picLocks noChangeAspect="1"/>
          </p:cNvPicPr>
          <p:nvPr/>
        </p:nvPicPr>
        <p:blipFill rotWithShape="1">
          <a:blip r:embed="rId11"/>
          <a:srcRect t="40029" b="27831"/>
          <a:stretch/>
        </p:blipFill>
        <p:spPr bwMode="auto">
          <a:xfrm>
            <a:off x="1069946" y="5271573"/>
            <a:ext cx="5103860" cy="1230283"/>
          </a:xfrm>
          <a:prstGeom prst="roundRect">
            <a:avLst>
              <a:gd name="adj" fmla="val 4870"/>
            </a:avLst>
          </a:prstGeom>
          <a:ln>
            <a:noFill/>
          </a:ln>
        </p:spPr>
      </p:pic>
      <p:pic>
        <p:nvPicPr>
          <p:cNvPr id="1384780594" name="Рисунок 16"/>
          <p:cNvPicPr>
            <a:picLocks noChangeAspect="1"/>
          </p:cNvPicPr>
          <p:nvPr/>
        </p:nvPicPr>
        <p:blipFill rotWithShape="1">
          <a:blip r:embed="rId12"/>
          <a:stretch/>
        </p:blipFill>
        <p:spPr bwMode="auto">
          <a:xfrm>
            <a:off x="7765651" y="2369250"/>
            <a:ext cx="3136190" cy="2352142"/>
          </a:xfrm>
          <a:prstGeom prst="roundRect">
            <a:avLst>
              <a:gd name="adj" fmla="val 5560"/>
            </a:avLst>
          </a:prstGeom>
          <a:ln>
            <a:noFill/>
          </a:ln>
        </p:spPr>
      </p:pic>
      <p:cxnSp>
        <p:nvCxnSpPr>
          <p:cNvPr id="1247490490" name="Прямая соединительная линия 19"/>
          <p:cNvCxnSpPr/>
          <p:nvPr/>
        </p:nvCxnSpPr>
        <p:spPr bwMode="auto">
          <a:xfrm>
            <a:off x="1385619" y="3810000"/>
            <a:ext cx="1717886" cy="0"/>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680885256" name="Прямая соединительная линия 35"/>
          <p:cNvCxnSpPr/>
          <p:nvPr/>
        </p:nvCxnSpPr>
        <p:spPr bwMode="auto">
          <a:xfrm>
            <a:off x="1168457" y="4762500"/>
            <a:ext cx="1866843" cy="209550"/>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910629143" name="Прямая соединительная линия 36"/>
          <p:cNvCxnSpPr/>
          <p:nvPr/>
        </p:nvCxnSpPr>
        <p:spPr bwMode="auto">
          <a:xfrm flipH="1">
            <a:off x="3035300" y="3810000"/>
            <a:ext cx="63174" cy="1162050"/>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2021839025" name="Прямая соединительная линия 37"/>
          <p:cNvCxnSpPr/>
          <p:nvPr/>
        </p:nvCxnSpPr>
        <p:spPr bwMode="auto">
          <a:xfrm flipH="1">
            <a:off x="1105283" y="3819525"/>
            <a:ext cx="256981" cy="942975"/>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pic>
        <p:nvPicPr>
          <p:cNvPr id="512287319" name="Рукописный ввод 39"/>
          <p:cNvPicPr/>
          <p:nvPr/>
        </p:nvPicPr>
        <p:blipFill rotWithShape="1">
          <a:blip r:embed="rId13"/>
          <a:stretch/>
        </p:blipFill>
        <p:spPr bwMode="auto">
          <a:xfrm>
            <a:off x="2331900" y="3147026"/>
            <a:ext cx="306720" cy="298080"/>
          </a:xfrm>
          <a:prstGeom prst="rect">
            <a:avLst/>
          </a:prstGeom>
        </p:spPr>
      </p:pic>
      <p:cxnSp>
        <p:nvCxnSpPr>
          <p:cNvPr id="1595545860" name="Прямая соединительная линия 48"/>
          <p:cNvCxnSpPr/>
          <p:nvPr/>
        </p:nvCxnSpPr>
        <p:spPr bwMode="auto">
          <a:xfrm flipH="1">
            <a:off x="4654550" y="3973175"/>
            <a:ext cx="812160" cy="122574"/>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977867111" name="Прямая соединительная линия 50"/>
          <p:cNvCxnSpPr/>
          <p:nvPr/>
        </p:nvCxnSpPr>
        <p:spPr bwMode="auto">
          <a:xfrm flipH="1" flipV="1">
            <a:off x="5466710" y="3973175"/>
            <a:ext cx="500663" cy="255925"/>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267754070" name="Прямая соединительная линия 53"/>
          <p:cNvCxnSpPr/>
          <p:nvPr/>
        </p:nvCxnSpPr>
        <p:spPr bwMode="auto">
          <a:xfrm flipH="1">
            <a:off x="5272903" y="4220977"/>
            <a:ext cx="671234" cy="332284"/>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698722250" name="Прямая соединительная линия 56"/>
          <p:cNvCxnSpPr/>
          <p:nvPr/>
        </p:nvCxnSpPr>
        <p:spPr bwMode="auto">
          <a:xfrm flipH="1" flipV="1">
            <a:off x="4667089" y="4105900"/>
            <a:ext cx="582459" cy="447362"/>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183677471" name="Прямая соединительная линия 58"/>
          <p:cNvCxnSpPr/>
          <p:nvPr/>
        </p:nvCxnSpPr>
        <p:spPr bwMode="auto">
          <a:xfrm flipH="1" flipV="1">
            <a:off x="6344288" y="3744420"/>
            <a:ext cx="128128" cy="151305"/>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506797842" name="Прямая соединительная линия 60"/>
          <p:cNvCxnSpPr/>
          <p:nvPr/>
        </p:nvCxnSpPr>
        <p:spPr bwMode="auto">
          <a:xfrm flipH="1" flipV="1">
            <a:off x="6233188" y="3755196"/>
            <a:ext cx="107461" cy="190046"/>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424812865" name="Прямая соединительная линия 62"/>
          <p:cNvCxnSpPr/>
          <p:nvPr/>
        </p:nvCxnSpPr>
        <p:spPr bwMode="auto">
          <a:xfrm flipH="1">
            <a:off x="6320370" y="3891795"/>
            <a:ext cx="129235" cy="36516"/>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437741402" name="Прямая соединительная линия 65"/>
          <p:cNvCxnSpPr/>
          <p:nvPr/>
        </p:nvCxnSpPr>
        <p:spPr bwMode="auto">
          <a:xfrm flipH="1">
            <a:off x="6210863" y="3720007"/>
            <a:ext cx="129235" cy="36516"/>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432869579" name="Прямая соединительная линия 66"/>
          <p:cNvCxnSpPr/>
          <p:nvPr/>
        </p:nvCxnSpPr>
        <p:spPr bwMode="auto">
          <a:xfrm flipH="1">
            <a:off x="8870829" y="3628959"/>
            <a:ext cx="367735" cy="0"/>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210317432" name="Прямая соединительная линия 68"/>
          <p:cNvCxnSpPr/>
          <p:nvPr/>
        </p:nvCxnSpPr>
        <p:spPr bwMode="auto">
          <a:xfrm flipH="1" flipV="1">
            <a:off x="8810711" y="3918519"/>
            <a:ext cx="301866" cy="81605"/>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852423544" name="Прямая соединительная линия 70"/>
          <p:cNvCxnSpPr/>
          <p:nvPr/>
        </p:nvCxnSpPr>
        <p:spPr bwMode="auto">
          <a:xfrm flipV="1">
            <a:off x="9112577" y="3649299"/>
            <a:ext cx="125988" cy="350825"/>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098995914" name="Прямая соединительная линия 73"/>
          <p:cNvCxnSpPr/>
          <p:nvPr/>
        </p:nvCxnSpPr>
        <p:spPr bwMode="auto">
          <a:xfrm flipV="1">
            <a:off x="8808775" y="3595827"/>
            <a:ext cx="65891" cy="322692"/>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220506470" name="Прямая соединительная линия 76"/>
          <p:cNvCxnSpPr/>
          <p:nvPr/>
        </p:nvCxnSpPr>
        <p:spPr bwMode="auto">
          <a:xfrm>
            <a:off x="3976666" y="5992841"/>
            <a:ext cx="547709" cy="0"/>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554243105" name="Прямая соединительная линия 79"/>
          <p:cNvCxnSpPr/>
          <p:nvPr/>
        </p:nvCxnSpPr>
        <p:spPr bwMode="auto">
          <a:xfrm>
            <a:off x="3875861" y="6305365"/>
            <a:ext cx="710427" cy="0"/>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2131029506" name="Прямая соединительная линия 82"/>
          <p:cNvCxnSpPr/>
          <p:nvPr/>
        </p:nvCxnSpPr>
        <p:spPr bwMode="auto">
          <a:xfrm>
            <a:off x="4524375" y="5992841"/>
            <a:ext cx="61913" cy="312524"/>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73620186" name="Прямая соединительная линия 86"/>
          <p:cNvCxnSpPr/>
          <p:nvPr/>
        </p:nvCxnSpPr>
        <p:spPr bwMode="auto">
          <a:xfrm flipH="1">
            <a:off x="3919538" y="5992841"/>
            <a:ext cx="1" cy="312524"/>
          </a:xfrm>
          <a:prstGeom prst="line">
            <a:avLst/>
          </a:prstGeom>
          <a:ln>
            <a:solidFill>
              <a:srgbClr val="ED1C24"/>
            </a:solidFill>
          </a:ln>
        </p:spPr>
        <p:style>
          <a:lnRef idx="1">
            <a:schemeClr val="accent1"/>
          </a:lnRef>
          <a:fillRef idx="0">
            <a:schemeClr val="accent1"/>
          </a:fillRef>
          <a:effectRef idx="0">
            <a:schemeClr val="accent1"/>
          </a:effectRef>
          <a:fontRef idx="minor">
            <a:schemeClr val="tx1"/>
          </a:fontRef>
        </p:style>
      </p:cxnSp>
      <p:sp>
        <p:nvSpPr>
          <p:cNvPr id="1100272174" name="Прямоугольник 92"/>
          <p:cNvSpPr/>
          <p:nvPr/>
        </p:nvSpPr>
        <p:spPr bwMode="auto">
          <a:xfrm rot="21438248">
            <a:off x="1175340" y="5410695"/>
            <a:ext cx="710427" cy="1109662"/>
          </a:xfrm>
          <a:prstGeom prst="rect">
            <a:avLst/>
          </a:prstGeom>
          <a:no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438379419" name="Прямоугольник 93"/>
          <p:cNvSpPr/>
          <p:nvPr/>
        </p:nvSpPr>
        <p:spPr bwMode="auto">
          <a:xfrm rot="21438248">
            <a:off x="1880641" y="5363600"/>
            <a:ext cx="750360" cy="1173401"/>
          </a:xfrm>
          <a:prstGeom prst="rect">
            <a:avLst/>
          </a:prstGeom>
          <a:no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1698827347" name="Прямая со стрелкой 6"/>
          <p:cNvCxnSpPr/>
          <p:nvPr/>
        </p:nvCxnSpPr>
        <p:spPr bwMode="auto">
          <a:xfrm flipV="1">
            <a:off x="5944137" y="4095750"/>
            <a:ext cx="151862" cy="125227"/>
          </a:xfrm>
          <a:prstGeom prst="straightConnector1">
            <a:avLst/>
          </a:prstGeom>
          <a:ln>
            <a:solidFill>
              <a:srgbClr val="ED1C24"/>
            </a:solidFill>
            <a:tailEnd type="triangle"/>
          </a:ln>
        </p:spPr>
        <p:style>
          <a:lnRef idx="1">
            <a:schemeClr val="accent1"/>
          </a:lnRef>
          <a:fillRef idx="0">
            <a:schemeClr val="accent1"/>
          </a:fillRef>
          <a:effectRef idx="0">
            <a:schemeClr val="accent1"/>
          </a:effectRef>
          <a:fontRef idx="minor">
            <a:schemeClr val="tx1"/>
          </a:fontRef>
        </p:style>
      </p:cxnSp>
      <p:cxnSp>
        <p:nvCxnSpPr>
          <p:cNvPr id="160533987" name="Прямая со стрелкой 49"/>
          <p:cNvCxnSpPr/>
          <p:nvPr/>
        </p:nvCxnSpPr>
        <p:spPr bwMode="auto">
          <a:xfrm flipH="1" flipV="1">
            <a:off x="4449927" y="4261910"/>
            <a:ext cx="383137" cy="939"/>
          </a:xfrm>
          <a:prstGeom prst="straightConnector1">
            <a:avLst/>
          </a:prstGeom>
          <a:ln>
            <a:solidFill>
              <a:srgbClr val="ED1C24"/>
            </a:solidFill>
            <a:tailEnd type="triangle"/>
          </a:ln>
        </p:spPr>
        <p:style>
          <a:lnRef idx="1">
            <a:schemeClr val="accent1"/>
          </a:lnRef>
          <a:fillRef idx="0">
            <a:schemeClr val="accent1"/>
          </a:fillRef>
          <a:effectRef idx="0">
            <a:schemeClr val="accent1"/>
          </a:effectRef>
          <a:fontRef idx="minor">
            <a:schemeClr val="tx1"/>
          </a:fontRef>
        </p:style>
      </p:cxnSp>
      <p:cxnSp>
        <p:nvCxnSpPr>
          <p:cNvPr id="1930049733" name="Прямая со стрелкой 54"/>
          <p:cNvCxnSpPr/>
          <p:nvPr/>
        </p:nvCxnSpPr>
        <p:spPr bwMode="auto">
          <a:xfrm flipH="1" flipV="1">
            <a:off x="4109928" y="3585336"/>
            <a:ext cx="723136" cy="635641"/>
          </a:xfrm>
          <a:prstGeom prst="straightConnector1">
            <a:avLst/>
          </a:prstGeom>
          <a:ln>
            <a:solidFill>
              <a:srgbClr val="ED1C24"/>
            </a:solidFill>
            <a:tailEnd type="triangle"/>
          </a:ln>
        </p:spPr>
        <p:style>
          <a:lnRef idx="1">
            <a:schemeClr val="accent1"/>
          </a:lnRef>
          <a:fillRef idx="0">
            <a:schemeClr val="accent1"/>
          </a:fillRef>
          <a:effectRef idx="0">
            <a:schemeClr val="accent1"/>
          </a:effectRef>
          <a:fontRef idx="minor">
            <a:schemeClr val="tx1"/>
          </a:fontRef>
        </p:style>
      </p:cxnSp>
      <p:cxnSp>
        <p:nvCxnSpPr>
          <p:cNvPr id="2022567539" name="Прямая со стрелкой 55"/>
          <p:cNvCxnSpPr/>
          <p:nvPr/>
        </p:nvCxnSpPr>
        <p:spPr bwMode="auto">
          <a:xfrm flipH="1">
            <a:off x="4586288" y="4540573"/>
            <a:ext cx="632139" cy="153870"/>
          </a:xfrm>
          <a:prstGeom prst="straightConnector1">
            <a:avLst/>
          </a:prstGeom>
          <a:ln>
            <a:solidFill>
              <a:srgbClr val="ED1C24"/>
            </a:solidFill>
            <a:tailEnd type="triangle"/>
          </a:ln>
        </p:spPr>
        <p:style>
          <a:lnRef idx="1">
            <a:schemeClr val="accent1"/>
          </a:lnRef>
          <a:fillRef idx="0">
            <a:schemeClr val="accent1"/>
          </a:fillRef>
          <a:effectRef idx="0">
            <a:schemeClr val="accent1"/>
          </a:effectRef>
          <a:fontRef idx="minor">
            <a:schemeClr val="tx1"/>
          </a:fontRef>
        </p:style>
      </p:cxnSp>
      <p:cxnSp>
        <p:nvCxnSpPr>
          <p:cNvPr id="486432371" name="Прямая со стрелкой 29"/>
          <p:cNvCxnSpPr/>
          <p:nvPr/>
        </p:nvCxnSpPr>
        <p:spPr bwMode="auto">
          <a:xfrm flipV="1">
            <a:off x="9175750" y="3755196"/>
            <a:ext cx="406400" cy="64329"/>
          </a:xfrm>
          <a:prstGeom prst="straightConnector1">
            <a:avLst/>
          </a:prstGeom>
          <a:ln>
            <a:solidFill>
              <a:srgbClr val="ED1C24"/>
            </a:solidFill>
            <a:tailEnd type="triangle"/>
          </a:ln>
        </p:spPr>
        <p:style>
          <a:lnRef idx="1">
            <a:schemeClr val="accent1"/>
          </a:lnRef>
          <a:fillRef idx="0">
            <a:schemeClr val="accent1"/>
          </a:fillRef>
          <a:effectRef idx="0">
            <a:schemeClr val="accent1"/>
          </a:effectRef>
          <a:fontRef idx="minor">
            <a:schemeClr val="tx1"/>
          </a:fontRef>
        </p:style>
      </p:cxnSp>
      <p:cxnSp>
        <p:nvCxnSpPr>
          <p:cNvPr id="976765171" name="Прямая со стрелкой 61"/>
          <p:cNvCxnSpPr/>
          <p:nvPr/>
        </p:nvCxnSpPr>
        <p:spPr bwMode="auto">
          <a:xfrm flipV="1">
            <a:off x="9213850" y="3396739"/>
            <a:ext cx="323096" cy="232220"/>
          </a:xfrm>
          <a:prstGeom prst="straightConnector1">
            <a:avLst/>
          </a:prstGeom>
          <a:ln>
            <a:solidFill>
              <a:srgbClr val="ED1C24"/>
            </a:solidFill>
            <a:tailEnd type="triangle"/>
          </a:ln>
        </p:spPr>
        <p:style>
          <a:lnRef idx="1">
            <a:schemeClr val="accent1"/>
          </a:lnRef>
          <a:fillRef idx="0">
            <a:schemeClr val="accent1"/>
          </a:fillRef>
          <a:effectRef idx="0">
            <a:schemeClr val="accent1"/>
          </a:effectRef>
          <a:fontRef idx="minor">
            <a:schemeClr val="tx1"/>
          </a:fontRef>
        </p:style>
      </p:cxnSp>
      <p:cxnSp>
        <p:nvCxnSpPr>
          <p:cNvPr id="1832380058" name="Прямая со стрелкой 63"/>
          <p:cNvCxnSpPr/>
          <p:nvPr/>
        </p:nvCxnSpPr>
        <p:spPr bwMode="auto">
          <a:xfrm>
            <a:off x="9122821" y="4007905"/>
            <a:ext cx="605379" cy="418251"/>
          </a:xfrm>
          <a:prstGeom prst="straightConnector1">
            <a:avLst/>
          </a:prstGeom>
          <a:ln>
            <a:solidFill>
              <a:srgbClr val="ED1C24"/>
            </a:solidFill>
            <a:tailEnd type="triangle"/>
          </a:ln>
        </p:spPr>
        <p:style>
          <a:lnRef idx="1">
            <a:schemeClr val="accent1"/>
          </a:lnRef>
          <a:fillRef idx="0">
            <a:schemeClr val="accent1"/>
          </a:fillRef>
          <a:effectRef idx="0">
            <a:schemeClr val="accent1"/>
          </a:effectRef>
          <a:fontRef idx="minor">
            <a:schemeClr val="tx1"/>
          </a:fontRef>
        </p:style>
      </p:cxnSp>
      <p:cxnSp>
        <p:nvCxnSpPr>
          <p:cNvPr id="66645796" name="Прямая со стрелкой 67"/>
          <p:cNvCxnSpPr/>
          <p:nvPr/>
        </p:nvCxnSpPr>
        <p:spPr bwMode="auto">
          <a:xfrm flipH="1">
            <a:off x="8682788" y="3910053"/>
            <a:ext cx="120211" cy="97852"/>
          </a:xfrm>
          <a:prstGeom prst="straightConnector1">
            <a:avLst/>
          </a:prstGeom>
          <a:ln>
            <a:solidFill>
              <a:srgbClr val="ED1C24"/>
            </a:solidFill>
            <a:tailEnd type="triangle"/>
          </a:ln>
        </p:spPr>
        <p:style>
          <a:lnRef idx="1">
            <a:schemeClr val="accent1"/>
          </a:lnRef>
          <a:fillRef idx="0">
            <a:schemeClr val="accent1"/>
          </a:fillRef>
          <a:effectRef idx="0">
            <a:schemeClr val="accent1"/>
          </a:effectRef>
          <a:fontRef idx="minor">
            <a:schemeClr val="tx1"/>
          </a:fontRef>
        </p:style>
      </p:cxnSp>
      <p:cxnSp>
        <p:nvCxnSpPr>
          <p:cNvPr id="1799486364" name="Прямая со стрелкой 69"/>
          <p:cNvCxnSpPr/>
          <p:nvPr/>
        </p:nvCxnSpPr>
        <p:spPr bwMode="auto">
          <a:xfrm flipH="1" flipV="1">
            <a:off x="8682788" y="3755196"/>
            <a:ext cx="154507" cy="38747"/>
          </a:xfrm>
          <a:prstGeom prst="straightConnector1">
            <a:avLst/>
          </a:prstGeom>
          <a:ln>
            <a:solidFill>
              <a:srgbClr val="ED1C24"/>
            </a:solidFill>
            <a:tailEnd type="triangle"/>
          </a:ln>
        </p:spPr>
        <p:style>
          <a:lnRef idx="1">
            <a:schemeClr val="accent1"/>
          </a:lnRef>
          <a:fillRef idx="0">
            <a:schemeClr val="accent1"/>
          </a:fillRef>
          <a:effectRef idx="0">
            <a:schemeClr val="accent1"/>
          </a:effectRef>
          <a:fontRef idx="minor">
            <a:schemeClr val="tx1"/>
          </a:fontRef>
        </p:style>
      </p:cxnSp>
      <p:cxnSp>
        <p:nvCxnSpPr>
          <p:cNvPr id="1185571127" name="Прямая со стрелкой 72"/>
          <p:cNvCxnSpPr/>
          <p:nvPr/>
        </p:nvCxnSpPr>
        <p:spPr bwMode="auto">
          <a:xfrm flipH="1" flipV="1">
            <a:off x="8760041" y="3492081"/>
            <a:ext cx="107901" cy="136879"/>
          </a:xfrm>
          <a:prstGeom prst="straightConnector1">
            <a:avLst/>
          </a:prstGeom>
          <a:ln>
            <a:solidFill>
              <a:srgbClr val="ED1C24"/>
            </a:solidFill>
            <a:tailEnd type="triangle"/>
          </a:ln>
        </p:spPr>
        <p:style>
          <a:lnRef idx="1">
            <a:schemeClr val="accent1"/>
          </a:lnRef>
          <a:fillRef idx="0">
            <a:schemeClr val="accent1"/>
          </a:fillRef>
          <a:effectRef idx="0">
            <a:schemeClr val="accent1"/>
          </a:effectRef>
          <a:fontRef idx="minor">
            <a:schemeClr val="tx1"/>
          </a:fontRef>
        </p:style>
      </p:cxnSp>
      <p:cxnSp>
        <p:nvCxnSpPr>
          <p:cNvPr id="778822598" name="Прямая со стрелкой 51"/>
          <p:cNvCxnSpPr/>
          <p:nvPr/>
        </p:nvCxnSpPr>
        <p:spPr bwMode="auto">
          <a:xfrm>
            <a:off x="4586288" y="6305365"/>
            <a:ext cx="663260" cy="125412"/>
          </a:xfrm>
          <a:prstGeom prst="straightConnector1">
            <a:avLst/>
          </a:prstGeom>
          <a:ln>
            <a:solidFill>
              <a:srgbClr val="ED1C24"/>
            </a:solidFill>
            <a:tailEnd type="triangle"/>
          </a:ln>
        </p:spPr>
        <p:style>
          <a:lnRef idx="1">
            <a:schemeClr val="accent1"/>
          </a:lnRef>
          <a:fillRef idx="0">
            <a:schemeClr val="accent1"/>
          </a:fillRef>
          <a:effectRef idx="0">
            <a:schemeClr val="accent1"/>
          </a:effectRef>
          <a:fontRef idx="minor">
            <a:schemeClr val="tx1"/>
          </a:fontRef>
        </p:style>
      </p:cxnSp>
      <p:cxnSp>
        <p:nvCxnSpPr>
          <p:cNvPr id="1868580613" name="Прямая со стрелкой 77"/>
          <p:cNvCxnSpPr/>
          <p:nvPr/>
        </p:nvCxnSpPr>
        <p:spPr bwMode="auto">
          <a:xfrm flipH="1">
            <a:off x="3368608" y="6305365"/>
            <a:ext cx="550930" cy="147375"/>
          </a:xfrm>
          <a:prstGeom prst="straightConnector1">
            <a:avLst/>
          </a:prstGeom>
          <a:ln>
            <a:solidFill>
              <a:srgbClr val="ED1C24"/>
            </a:solidFill>
            <a:tailEnd type="triangle"/>
          </a:ln>
        </p:spPr>
        <p:style>
          <a:lnRef idx="1">
            <a:schemeClr val="accent1"/>
          </a:lnRef>
          <a:fillRef idx="0">
            <a:schemeClr val="accent1"/>
          </a:fillRef>
          <a:effectRef idx="0">
            <a:schemeClr val="accent1"/>
          </a:effectRef>
          <a:fontRef idx="minor">
            <a:schemeClr val="tx1"/>
          </a:fontRef>
        </p:style>
      </p:cxnSp>
      <p:cxnSp>
        <p:nvCxnSpPr>
          <p:cNvPr id="1007157454" name="Прямая со стрелкой 64"/>
          <p:cNvCxnSpPr/>
          <p:nvPr/>
        </p:nvCxnSpPr>
        <p:spPr bwMode="auto">
          <a:xfrm flipH="1">
            <a:off x="2363404" y="3436466"/>
            <a:ext cx="84521" cy="357477"/>
          </a:xfrm>
          <a:prstGeom prst="straightConnector1">
            <a:avLst/>
          </a:prstGeom>
          <a:ln>
            <a:solidFill>
              <a:srgbClr val="ED1C2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66069208" name="TextBox 11"/>
          <p:cNvSpPr txBox="1"/>
          <p:nvPr/>
        </p:nvSpPr>
        <p:spPr bwMode="auto">
          <a:xfrm>
            <a:off x="7146250" y="5271572"/>
            <a:ext cx="1878746" cy="1006200"/>
          </a:xfrm>
          <a:prstGeom prst="rect">
            <a:avLst/>
          </a:prstGeom>
          <a:noFill/>
        </p:spPr>
        <p:txBody>
          <a:bodyPr wrap="none">
            <a:spAutoFit/>
          </a:bodyPr>
          <a:lstStyle/>
          <a:p>
            <a:pPr algn="r">
              <a:defRPr/>
            </a:pPr>
            <a:r>
              <a:rPr lang="ru-RU" sz="6000">
                <a:solidFill>
                  <a:srgbClr val="0053A6"/>
                </a:solidFill>
                <a:latin typeface="Arial"/>
              </a:rPr>
              <a:t>1000</a:t>
            </a:r>
            <a:endParaRPr/>
          </a:p>
        </p:txBody>
      </p:sp>
      <p:sp>
        <p:nvSpPr>
          <p:cNvPr id="296265953" name="TextBox 13"/>
          <p:cNvSpPr txBox="1"/>
          <p:nvPr/>
        </p:nvSpPr>
        <p:spPr bwMode="auto">
          <a:xfrm>
            <a:off x="9102516" y="5467000"/>
            <a:ext cx="1528403" cy="640440"/>
          </a:xfrm>
          <a:prstGeom prst="rect">
            <a:avLst/>
          </a:prstGeom>
          <a:noFill/>
        </p:spPr>
        <p:txBody>
          <a:bodyPr wrap="none">
            <a:spAutoFit/>
          </a:bodyPr>
          <a:lstStyle/>
          <a:p>
            <a:pPr>
              <a:defRPr/>
            </a:pPr>
            <a:r>
              <a:rPr lang="ru-RU"/>
              <a:t>более 1000</a:t>
            </a:r>
            <a:br>
              <a:rPr lang="ru-RU"/>
            </a:br>
            <a:r>
              <a:rPr lang="ru-RU"/>
              <a:t>посетителей</a:t>
            </a:r>
            <a:endParaRPr/>
          </a:p>
        </p:txBody>
      </p:sp>
      <p:sp>
        <p:nvSpPr>
          <p:cNvPr id="577721638" name="TextBox 10"/>
          <p:cNvSpPr txBox="1"/>
          <p:nvPr/>
        </p:nvSpPr>
        <p:spPr bwMode="auto">
          <a:xfrm>
            <a:off x="7539102" y="4905452"/>
            <a:ext cx="4893170" cy="366119"/>
          </a:xfrm>
          <a:prstGeom prst="rect">
            <a:avLst/>
          </a:prstGeom>
          <a:noFill/>
        </p:spPr>
        <p:txBody>
          <a:bodyPr wrap="square">
            <a:spAutoFit/>
          </a:bodyPr>
          <a:lstStyle/>
          <a:p>
            <a:pPr>
              <a:defRPr/>
            </a:pPr>
            <a:r>
              <a:t>Целевая аудитория:</a:t>
            </a:r>
          </a:p>
        </p:txBody>
      </p:sp>
      <p:sp>
        <p:nvSpPr>
          <p:cNvPr id="1929017211" name="TextBox 13"/>
          <p:cNvSpPr txBox="1"/>
          <p:nvPr/>
        </p:nvSpPr>
        <p:spPr bwMode="auto">
          <a:xfrm>
            <a:off x="7282307" y="6248214"/>
            <a:ext cx="4123743" cy="366119"/>
          </a:xfrm>
          <a:prstGeom prst="rect">
            <a:avLst/>
          </a:prstGeom>
          <a:noFill/>
        </p:spPr>
        <p:txBody>
          <a:bodyPr wrap="square">
            <a:spAutoFit/>
          </a:bodyPr>
          <a:lstStyle/>
          <a:p>
            <a:pPr>
              <a:defRPr/>
            </a:pPr>
            <a:r>
              <a:rPr lang="ru-RU"/>
              <a:t>любая возрастная категория</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91515101" name="Заголовок 1"/>
          <p:cNvSpPr txBox="1"/>
          <p:nvPr/>
        </p:nvSpPr>
        <p:spPr bwMode="auto">
          <a:xfrm>
            <a:off x="982793" y="433865"/>
            <a:ext cx="9171860" cy="758792"/>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marL="0" marR="0" indent="0" algn="l" defTabSz="914400" rtl="0">
              <a:lnSpc>
                <a:spcPct val="100000"/>
              </a:lnSpc>
              <a:spcBef>
                <a:spcPts val="0"/>
              </a:spcBef>
              <a:spcAft>
                <a:spcPts val="0"/>
              </a:spcAft>
              <a:buClrTx/>
              <a:buSzTx/>
              <a:buFontTx/>
              <a:buNone/>
              <a:defRPr/>
            </a:pPr>
            <a:r>
              <a:rPr lang="ru-RU" sz="2200" b="1">
                <a:solidFill>
                  <a:srgbClr val="0054A6"/>
                </a:solidFill>
              </a:rPr>
              <a:t>КОНТЕНТ НА ОСНОВЕ ПАТЕНТНОЙ ДОКУМЕНТАЦИИ</a:t>
            </a:r>
            <a:endParaRPr/>
          </a:p>
        </p:txBody>
      </p:sp>
      <p:sp>
        <p:nvSpPr>
          <p:cNvPr id="940660905" name="Заголовок 1"/>
          <p:cNvSpPr txBox="1"/>
          <p:nvPr/>
        </p:nvSpPr>
        <p:spPr bwMode="auto">
          <a:xfrm>
            <a:off x="5253503" y="1080289"/>
            <a:ext cx="5226543" cy="491764"/>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a:lnSpc>
                <a:spcPct val="100000"/>
              </a:lnSpc>
              <a:defRPr/>
            </a:pPr>
            <a:r>
              <a:rPr lang="ru-RU">
                <a:solidFill>
                  <a:srgbClr val="ED1C24"/>
                </a:solidFill>
              </a:rPr>
              <a:t>СОПРОВОЖДЕНИЕ ПОЛЬЗОВАТЕЛЯ ФИЗИЧЕСКИХ ВЫСТВОК НА ПЛОЩАДКЕ ВПТБ</a:t>
            </a:r>
            <a:endParaRPr/>
          </a:p>
        </p:txBody>
      </p:sp>
      <p:sp>
        <p:nvSpPr>
          <p:cNvPr id="711300" name="Номер слайда 4"/>
          <p:cNvSpPr>
            <a:spLocks noGrp="1"/>
          </p:cNvSpPr>
          <p:nvPr>
            <p:ph type="sldNum" sz="quarter" idx="12"/>
          </p:nvPr>
        </p:nvSpPr>
        <p:spPr bwMode="auto"/>
        <p:txBody>
          <a:bodyPr/>
          <a:lstStyle/>
          <a:p>
            <a:pPr>
              <a:defRPr/>
            </a:pPr>
            <a:fld id="{F86C1C45-9BD7-47C8-B7F2-11427550BA3A}" type="slidenum">
              <a:rPr lang="ru-RU"/>
              <a:t>16</a:t>
            </a:fld>
            <a:endParaRPr lang="ru-RU"/>
          </a:p>
        </p:txBody>
      </p:sp>
      <p:pic>
        <p:nvPicPr>
          <p:cNvPr id="894369620" name="Рисунок 27"/>
          <p:cNvPicPr>
            <a:picLocks noChangeAspect="1"/>
          </p:cNvPicPr>
          <p:nvPr/>
        </p:nvPicPr>
        <p:blipFill rotWithShape="1">
          <a:blip r:embed="rId3"/>
          <a:stretch/>
        </p:blipFill>
        <p:spPr bwMode="auto">
          <a:xfrm>
            <a:off x="1069946" y="865752"/>
            <a:ext cx="779780" cy="925261"/>
          </a:xfrm>
          <a:prstGeom prst="rect">
            <a:avLst/>
          </a:prstGeom>
        </p:spPr>
      </p:pic>
      <p:pic>
        <p:nvPicPr>
          <p:cNvPr id="1260334475" name="Рисунок 3"/>
          <p:cNvPicPr>
            <a:picLocks noChangeAspect="1"/>
          </p:cNvPicPr>
          <p:nvPr/>
        </p:nvPicPr>
        <p:blipFill rotWithShape="1">
          <a:blip r:embed="rId4"/>
          <a:stretch/>
        </p:blipFill>
        <p:spPr bwMode="auto">
          <a:xfrm>
            <a:off x="560271" y="2612010"/>
            <a:ext cx="6580038" cy="3701272"/>
          </a:xfrm>
          <a:prstGeom prst="roundRect">
            <a:avLst>
              <a:gd name="adj" fmla="val 4314"/>
            </a:avLst>
          </a:prstGeom>
          <a:ln>
            <a:noFill/>
          </a:ln>
          <a:effectLst>
            <a:glow rad="76200">
              <a:schemeClr val="bg2">
                <a:lumMod val="50000"/>
                <a:alpha val="12000"/>
              </a:schemeClr>
            </a:glow>
          </a:effectLst>
        </p:spPr>
      </p:pic>
      <p:pic>
        <p:nvPicPr>
          <p:cNvPr id="1181965425" name="Рисунок 5"/>
          <p:cNvPicPr>
            <a:picLocks noChangeAspect="1"/>
          </p:cNvPicPr>
          <p:nvPr/>
        </p:nvPicPr>
        <p:blipFill rotWithShape="1">
          <a:blip r:embed="rId5"/>
          <a:stretch/>
        </p:blipFill>
        <p:spPr bwMode="auto">
          <a:xfrm>
            <a:off x="7545151" y="1839081"/>
            <a:ext cx="4086578" cy="2298700"/>
          </a:xfrm>
          <a:prstGeom prst="roundRect">
            <a:avLst>
              <a:gd name="adj" fmla="val 6170"/>
            </a:avLst>
          </a:prstGeom>
          <a:ln>
            <a:noFill/>
          </a:ln>
          <a:effectLst>
            <a:glow rad="76200">
              <a:schemeClr val="bg2">
                <a:lumMod val="50000"/>
                <a:alpha val="12000"/>
              </a:schemeClr>
            </a:glow>
          </a:effectLst>
        </p:spPr>
      </p:pic>
      <p:pic>
        <p:nvPicPr>
          <p:cNvPr id="694213955" name="Рисунок 6"/>
          <p:cNvPicPr>
            <a:picLocks noChangeAspect="1"/>
          </p:cNvPicPr>
          <p:nvPr/>
        </p:nvPicPr>
        <p:blipFill rotWithShape="1">
          <a:blip r:embed="rId6"/>
          <a:stretch/>
        </p:blipFill>
        <p:spPr bwMode="auto">
          <a:xfrm>
            <a:off x="7545151" y="4308673"/>
            <a:ext cx="3590350" cy="2019572"/>
          </a:xfrm>
          <a:prstGeom prst="roundRect">
            <a:avLst>
              <a:gd name="adj" fmla="val 7863"/>
            </a:avLst>
          </a:prstGeom>
          <a:ln>
            <a:noFill/>
          </a:ln>
          <a:effectLst>
            <a:glow rad="76200">
              <a:schemeClr val="bg2">
                <a:lumMod val="50000"/>
                <a:alpha val="12000"/>
              </a:schemeClr>
            </a:glow>
          </a:effectLst>
        </p:spPr>
      </p:pic>
      <p:pic>
        <p:nvPicPr>
          <p:cNvPr id="2" name="Рисунок 27">
            <a:extLst>
              <a:ext uri="{FF2B5EF4-FFF2-40B4-BE49-F238E27FC236}">
                <a16:creationId xmlns:a16="http://schemas.microsoft.com/office/drawing/2014/main" id="{B1B07DC0-FE74-CFC6-DFB2-03EF4A55E147}"/>
              </a:ext>
            </a:extLst>
          </p:cNvPr>
          <p:cNvPicPr>
            <a:picLocks noChangeAspect="1"/>
          </p:cNvPicPr>
          <p:nvPr/>
        </p:nvPicPr>
        <p:blipFill rotWithShape="1">
          <a:blip r:embed="rId3"/>
          <a:stretch/>
        </p:blipFill>
        <p:spPr bwMode="auto">
          <a:xfrm>
            <a:off x="1069946" y="865752"/>
            <a:ext cx="779780" cy="925261"/>
          </a:xfrm>
          <a:prstGeom prst="rect">
            <a:avLst/>
          </a:prstGeom>
        </p:spPr>
      </p:pic>
      <p:pic>
        <p:nvPicPr>
          <p:cNvPr id="3" name="Рисунок 33" descr="Камера">
            <a:extLst>
              <a:ext uri="{FF2B5EF4-FFF2-40B4-BE49-F238E27FC236}">
                <a16:creationId xmlns:a16="http://schemas.microsoft.com/office/drawing/2014/main" id="{F2C11909-E321-C2FD-E8B8-91ACDA29CC5A}"/>
              </a:ext>
            </a:extLst>
          </p:cNvPr>
          <p:cNvPicPr>
            <a:picLocks noChangeAspect="1"/>
          </p:cNvPicPr>
          <p:nvPr/>
        </p:nvPicPr>
        <p:blipFill rotWithShape="1">
          <a:blip r:embed="rId7"/>
          <a:stretch/>
        </p:blipFill>
        <p:spPr bwMode="auto">
          <a:xfrm>
            <a:off x="1823420" y="1029419"/>
            <a:ext cx="427853" cy="427853"/>
          </a:xfrm>
          <a:prstGeom prst="rect">
            <a:avLst/>
          </a:prstGeom>
        </p:spPr>
      </p:pic>
      <p:pic>
        <p:nvPicPr>
          <p:cNvPr id="4" name="Рисунок 34" descr="Книги">
            <a:extLst>
              <a:ext uri="{FF2B5EF4-FFF2-40B4-BE49-F238E27FC236}">
                <a16:creationId xmlns:a16="http://schemas.microsoft.com/office/drawing/2014/main" id="{F321495A-C65F-E4FA-EF1A-4D5440F2C87F}"/>
              </a:ext>
            </a:extLst>
          </p:cNvPr>
          <p:cNvPicPr>
            <a:picLocks noChangeAspect="1"/>
          </p:cNvPicPr>
          <p:nvPr/>
        </p:nvPicPr>
        <p:blipFill rotWithShape="1">
          <a:blip r:embed="rId8"/>
          <a:stretch/>
        </p:blipFill>
        <p:spPr bwMode="auto">
          <a:xfrm>
            <a:off x="1986255" y="1268698"/>
            <a:ext cx="377148" cy="377148"/>
          </a:xfrm>
          <a:prstGeom prst="rect">
            <a:avLst/>
          </a:prstGeom>
        </p:spPr>
      </p:pic>
      <p:cxnSp>
        <p:nvCxnSpPr>
          <p:cNvPr id="5" name="Прямая со стрелкой 9">
            <a:extLst>
              <a:ext uri="{FF2B5EF4-FFF2-40B4-BE49-F238E27FC236}">
                <a16:creationId xmlns:a16="http://schemas.microsoft.com/office/drawing/2014/main" id="{EC0ACC91-496E-CBDC-A271-C2F12C9C5DC7}"/>
              </a:ext>
            </a:extLst>
          </p:cNvPr>
          <p:cNvCxnSpPr/>
          <p:nvPr/>
        </p:nvCxnSpPr>
        <p:spPr bwMode="auto">
          <a:xfrm>
            <a:off x="2363403" y="1268698"/>
            <a:ext cx="211521" cy="0"/>
          </a:xfrm>
          <a:prstGeom prst="straightConnector1">
            <a:avLst/>
          </a:prstGeom>
          <a:ln>
            <a:solidFill>
              <a:srgbClr val="0054A6"/>
            </a:solidFill>
            <a:tailEnd type="triangle"/>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25">
            <a:extLst>
              <a:ext uri="{FF2B5EF4-FFF2-40B4-BE49-F238E27FC236}">
                <a16:creationId xmlns:a16="http://schemas.microsoft.com/office/drawing/2014/main" id="{ABB5B7D5-9F10-C5FB-8554-4780520E10F5}"/>
              </a:ext>
            </a:extLst>
          </p:cNvPr>
          <p:cNvCxnSpPr/>
          <p:nvPr/>
        </p:nvCxnSpPr>
        <p:spPr bwMode="auto">
          <a:xfrm>
            <a:off x="3211911" y="1253971"/>
            <a:ext cx="211521" cy="0"/>
          </a:xfrm>
          <a:prstGeom prst="straightConnector1">
            <a:avLst/>
          </a:prstGeom>
          <a:ln>
            <a:solidFill>
              <a:srgbClr val="0054A6"/>
            </a:solidFill>
            <a:tailEnd type="triangle"/>
          </a:ln>
        </p:spPr>
        <p:style>
          <a:lnRef idx="1">
            <a:schemeClr val="accent1"/>
          </a:lnRef>
          <a:fillRef idx="0">
            <a:schemeClr val="accent1"/>
          </a:fillRef>
          <a:effectRef idx="0">
            <a:schemeClr val="accent1"/>
          </a:effectRef>
          <a:fontRef idx="minor">
            <a:schemeClr val="tx1"/>
          </a:fontRef>
        </p:style>
      </p:cxnSp>
      <p:pic>
        <p:nvPicPr>
          <p:cNvPr id="7" name="Рисунок 12" descr="Лупа">
            <a:extLst>
              <a:ext uri="{FF2B5EF4-FFF2-40B4-BE49-F238E27FC236}">
                <a16:creationId xmlns:a16="http://schemas.microsoft.com/office/drawing/2014/main" id="{253D8737-2D52-463A-BEFE-85D3D4B98A32}"/>
              </a:ext>
            </a:extLst>
          </p:cNvPr>
          <p:cNvPicPr>
            <a:picLocks noChangeAspect="1"/>
          </p:cNvPicPr>
          <p:nvPr/>
        </p:nvPicPr>
        <p:blipFill rotWithShape="1">
          <a:blip r:embed="rId9"/>
          <a:stretch/>
        </p:blipFill>
        <p:spPr bwMode="auto">
          <a:xfrm>
            <a:off x="2688797" y="1225400"/>
            <a:ext cx="300836" cy="300836"/>
          </a:xfrm>
          <a:prstGeom prst="rect">
            <a:avLst/>
          </a:prstGeom>
        </p:spPr>
      </p:pic>
      <p:pic>
        <p:nvPicPr>
          <p:cNvPr id="8" name="Рисунок 30" descr="Карандаш">
            <a:extLst>
              <a:ext uri="{FF2B5EF4-FFF2-40B4-BE49-F238E27FC236}">
                <a16:creationId xmlns:a16="http://schemas.microsoft.com/office/drawing/2014/main" id="{67F0B272-0E37-2049-274D-EABE67735544}"/>
              </a:ext>
            </a:extLst>
          </p:cNvPr>
          <p:cNvPicPr>
            <a:picLocks noChangeAspect="1"/>
          </p:cNvPicPr>
          <p:nvPr/>
        </p:nvPicPr>
        <p:blipFill rotWithShape="1">
          <a:blip r:embed="rId10"/>
          <a:stretch/>
        </p:blipFill>
        <p:spPr bwMode="auto">
          <a:xfrm>
            <a:off x="2802668" y="1004948"/>
            <a:ext cx="300837" cy="300837"/>
          </a:xfrm>
          <a:prstGeom prst="rect">
            <a:avLst/>
          </a:prstGeom>
        </p:spPr>
      </p:pic>
      <p:pic>
        <p:nvPicPr>
          <p:cNvPr id="9" name="Graphic 8" descr="Image with solid fill">
            <a:extLst>
              <a:ext uri="{FF2B5EF4-FFF2-40B4-BE49-F238E27FC236}">
                <a16:creationId xmlns:a16="http://schemas.microsoft.com/office/drawing/2014/main" id="{D4D5B692-9CD5-0035-CBD8-7C60FC44493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bwMode="auto">
          <a:xfrm>
            <a:off x="3536163" y="958015"/>
            <a:ext cx="432357" cy="432357"/>
          </a:xfrm>
          <a:prstGeom prst="rect">
            <a:avLst/>
          </a:prstGeom>
        </p:spPr>
      </p:pic>
      <p:pic>
        <p:nvPicPr>
          <p:cNvPr id="10" name="Graphic 9" descr="Roped Off with solid fill">
            <a:extLst>
              <a:ext uri="{FF2B5EF4-FFF2-40B4-BE49-F238E27FC236}">
                <a16:creationId xmlns:a16="http://schemas.microsoft.com/office/drawing/2014/main" id="{7739EBD9-2574-8AF5-2217-F0238A525ED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bwMode="auto">
          <a:xfrm>
            <a:off x="3523772" y="1225400"/>
            <a:ext cx="432358" cy="43235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18121604" name="Заголовок 1"/>
          <p:cNvSpPr txBox="1"/>
          <p:nvPr/>
        </p:nvSpPr>
        <p:spPr bwMode="auto">
          <a:xfrm>
            <a:off x="982793" y="433865"/>
            <a:ext cx="9171860" cy="758792"/>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marL="0" marR="0" indent="0" algn="l" defTabSz="914400" rtl="0">
              <a:lnSpc>
                <a:spcPct val="100000"/>
              </a:lnSpc>
              <a:spcBef>
                <a:spcPts val="0"/>
              </a:spcBef>
              <a:spcAft>
                <a:spcPts val="0"/>
              </a:spcAft>
              <a:buClrTx/>
              <a:buSzTx/>
              <a:buFontTx/>
              <a:buNone/>
              <a:defRPr/>
            </a:pPr>
            <a:r>
              <a:rPr lang="ru-RU" sz="2200" b="1">
                <a:solidFill>
                  <a:srgbClr val="0054A6"/>
                </a:solidFill>
              </a:rPr>
              <a:t>КОНТЕНТ НА ОСНОВЕ ПАТЕНТНОЙ ДОКУМЕНТАЦИИ</a:t>
            </a:r>
            <a:endParaRPr/>
          </a:p>
        </p:txBody>
      </p:sp>
      <p:sp>
        <p:nvSpPr>
          <p:cNvPr id="439790879" name="Заголовок 1"/>
          <p:cNvSpPr txBox="1"/>
          <p:nvPr/>
        </p:nvSpPr>
        <p:spPr bwMode="auto">
          <a:xfrm>
            <a:off x="5253503" y="1080289"/>
            <a:ext cx="5226543" cy="491764"/>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a:lnSpc>
                <a:spcPct val="100000"/>
              </a:lnSpc>
              <a:defRPr/>
            </a:pPr>
            <a:r>
              <a:rPr lang="ru-RU">
                <a:solidFill>
                  <a:srgbClr val="ED1C24"/>
                </a:solidFill>
              </a:rPr>
              <a:t>СОПРОВОЖДЕНИЕ ПОЛЬЗОВАТЕЛЯ ФИЗИЧЕСКИХ ВЫСТВОК НА ПЛОЩАДКЕ ВПТБ</a:t>
            </a:r>
            <a:endParaRPr/>
          </a:p>
        </p:txBody>
      </p:sp>
      <p:sp>
        <p:nvSpPr>
          <p:cNvPr id="296868823" name="Номер слайда 4"/>
          <p:cNvSpPr>
            <a:spLocks noGrp="1"/>
          </p:cNvSpPr>
          <p:nvPr>
            <p:ph type="sldNum" sz="quarter" idx="12"/>
          </p:nvPr>
        </p:nvSpPr>
        <p:spPr bwMode="auto"/>
        <p:txBody>
          <a:bodyPr/>
          <a:lstStyle/>
          <a:p>
            <a:pPr>
              <a:defRPr/>
            </a:pPr>
            <a:fld id="{F86C1C45-9BD7-47C8-B7F2-11427550BA3A}" type="slidenum">
              <a:rPr lang="ru-RU"/>
              <a:t>17</a:t>
            </a:fld>
            <a:endParaRPr lang="ru-RU"/>
          </a:p>
        </p:txBody>
      </p:sp>
      <p:pic>
        <p:nvPicPr>
          <p:cNvPr id="369124261" name="Рисунок 7"/>
          <p:cNvPicPr>
            <a:picLocks noChangeAspect="1"/>
          </p:cNvPicPr>
          <p:nvPr/>
        </p:nvPicPr>
        <p:blipFill rotWithShape="1">
          <a:blip r:embed="rId3"/>
          <a:stretch/>
        </p:blipFill>
        <p:spPr bwMode="auto">
          <a:xfrm>
            <a:off x="914083" y="2781322"/>
            <a:ext cx="4595655" cy="2585056"/>
          </a:xfrm>
          <a:prstGeom prst="roundRect">
            <a:avLst>
              <a:gd name="adj" fmla="val 2837"/>
            </a:avLst>
          </a:prstGeom>
          <a:ln>
            <a:noFill/>
          </a:ln>
          <a:effectLst>
            <a:glow rad="127000">
              <a:schemeClr val="bg2">
                <a:lumMod val="50000"/>
                <a:alpha val="10000"/>
              </a:schemeClr>
            </a:glow>
          </a:effectLst>
        </p:spPr>
      </p:pic>
      <p:pic>
        <p:nvPicPr>
          <p:cNvPr id="1194805497" name="Рисунок 8"/>
          <p:cNvPicPr>
            <a:picLocks noChangeAspect="1"/>
          </p:cNvPicPr>
          <p:nvPr/>
        </p:nvPicPr>
        <p:blipFill rotWithShape="1">
          <a:blip r:embed="rId4"/>
          <a:stretch/>
        </p:blipFill>
        <p:spPr bwMode="auto">
          <a:xfrm>
            <a:off x="5705065" y="2484790"/>
            <a:ext cx="5851034" cy="3292921"/>
          </a:xfrm>
          <a:prstGeom prst="roundRect">
            <a:avLst>
              <a:gd name="adj" fmla="val 5144"/>
            </a:avLst>
          </a:prstGeom>
          <a:ln>
            <a:noFill/>
          </a:ln>
          <a:effectLst>
            <a:glow rad="127000">
              <a:schemeClr val="bg2">
                <a:lumMod val="50000"/>
                <a:alpha val="10000"/>
              </a:schemeClr>
            </a:glow>
          </a:effectLst>
        </p:spPr>
      </p:pic>
      <p:pic>
        <p:nvPicPr>
          <p:cNvPr id="2" name="Рисунок 27">
            <a:extLst>
              <a:ext uri="{FF2B5EF4-FFF2-40B4-BE49-F238E27FC236}">
                <a16:creationId xmlns:a16="http://schemas.microsoft.com/office/drawing/2014/main" id="{B64B5104-F212-BB88-29CF-4B1D7FFA5577}"/>
              </a:ext>
            </a:extLst>
          </p:cNvPr>
          <p:cNvPicPr>
            <a:picLocks noChangeAspect="1"/>
          </p:cNvPicPr>
          <p:nvPr/>
        </p:nvPicPr>
        <p:blipFill rotWithShape="1">
          <a:blip r:embed="rId5"/>
          <a:stretch/>
        </p:blipFill>
        <p:spPr bwMode="auto">
          <a:xfrm>
            <a:off x="1069946" y="865752"/>
            <a:ext cx="779780" cy="925261"/>
          </a:xfrm>
          <a:prstGeom prst="rect">
            <a:avLst/>
          </a:prstGeom>
        </p:spPr>
      </p:pic>
      <p:pic>
        <p:nvPicPr>
          <p:cNvPr id="3" name="Рисунок 33" descr="Камера">
            <a:extLst>
              <a:ext uri="{FF2B5EF4-FFF2-40B4-BE49-F238E27FC236}">
                <a16:creationId xmlns:a16="http://schemas.microsoft.com/office/drawing/2014/main" id="{F644F4B0-EE68-2687-49D2-154BEB176720}"/>
              </a:ext>
            </a:extLst>
          </p:cNvPr>
          <p:cNvPicPr>
            <a:picLocks noChangeAspect="1"/>
          </p:cNvPicPr>
          <p:nvPr/>
        </p:nvPicPr>
        <p:blipFill rotWithShape="1">
          <a:blip r:embed="rId6"/>
          <a:stretch/>
        </p:blipFill>
        <p:spPr bwMode="auto">
          <a:xfrm>
            <a:off x="1823420" y="1029419"/>
            <a:ext cx="427853" cy="427853"/>
          </a:xfrm>
          <a:prstGeom prst="rect">
            <a:avLst/>
          </a:prstGeom>
        </p:spPr>
      </p:pic>
      <p:pic>
        <p:nvPicPr>
          <p:cNvPr id="4" name="Рисунок 34" descr="Книги">
            <a:extLst>
              <a:ext uri="{FF2B5EF4-FFF2-40B4-BE49-F238E27FC236}">
                <a16:creationId xmlns:a16="http://schemas.microsoft.com/office/drawing/2014/main" id="{97C868DC-D1F3-A52A-80B2-16CFEB00C265}"/>
              </a:ext>
            </a:extLst>
          </p:cNvPr>
          <p:cNvPicPr>
            <a:picLocks noChangeAspect="1"/>
          </p:cNvPicPr>
          <p:nvPr/>
        </p:nvPicPr>
        <p:blipFill rotWithShape="1">
          <a:blip r:embed="rId7"/>
          <a:stretch/>
        </p:blipFill>
        <p:spPr bwMode="auto">
          <a:xfrm>
            <a:off x="1986255" y="1268698"/>
            <a:ext cx="377148" cy="377148"/>
          </a:xfrm>
          <a:prstGeom prst="rect">
            <a:avLst/>
          </a:prstGeom>
        </p:spPr>
      </p:pic>
      <p:cxnSp>
        <p:nvCxnSpPr>
          <p:cNvPr id="5" name="Прямая со стрелкой 9">
            <a:extLst>
              <a:ext uri="{FF2B5EF4-FFF2-40B4-BE49-F238E27FC236}">
                <a16:creationId xmlns:a16="http://schemas.microsoft.com/office/drawing/2014/main" id="{77704DF5-70B2-65AA-6120-72F9679D13E3}"/>
              </a:ext>
            </a:extLst>
          </p:cNvPr>
          <p:cNvCxnSpPr/>
          <p:nvPr/>
        </p:nvCxnSpPr>
        <p:spPr bwMode="auto">
          <a:xfrm>
            <a:off x="2363403" y="1268698"/>
            <a:ext cx="211521" cy="0"/>
          </a:xfrm>
          <a:prstGeom prst="straightConnector1">
            <a:avLst/>
          </a:prstGeom>
          <a:ln>
            <a:solidFill>
              <a:srgbClr val="0054A6"/>
            </a:solidFill>
            <a:tailEnd type="triangle"/>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25">
            <a:extLst>
              <a:ext uri="{FF2B5EF4-FFF2-40B4-BE49-F238E27FC236}">
                <a16:creationId xmlns:a16="http://schemas.microsoft.com/office/drawing/2014/main" id="{459447E2-62C0-7A0E-6AC7-4A417DAE73CA}"/>
              </a:ext>
            </a:extLst>
          </p:cNvPr>
          <p:cNvCxnSpPr/>
          <p:nvPr/>
        </p:nvCxnSpPr>
        <p:spPr bwMode="auto">
          <a:xfrm>
            <a:off x="3211911" y="1253971"/>
            <a:ext cx="211521" cy="0"/>
          </a:xfrm>
          <a:prstGeom prst="straightConnector1">
            <a:avLst/>
          </a:prstGeom>
          <a:ln>
            <a:solidFill>
              <a:srgbClr val="0054A6"/>
            </a:solidFill>
            <a:tailEnd type="triangle"/>
          </a:ln>
        </p:spPr>
        <p:style>
          <a:lnRef idx="1">
            <a:schemeClr val="accent1"/>
          </a:lnRef>
          <a:fillRef idx="0">
            <a:schemeClr val="accent1"/>
          </a:fillRef>
          <a:effectRef idx="0">
            <a:schemeClr val="accent1"/>
          </a:effectRef>
          <a:fontRef idx="minor">
            <a:schemeClr val="tx1"/>
          </a:fontRef>
        </p:style>
      </p:cxnSp>
      <p:pic>
        <p:nvPicPr>
          <p:cNvPr id="7" name="Рисунок 12" descr="Лупа">
            <a:extLst>
              <a:ext uri="{FF2B5EF4-FFF2-40B4-BE49-F238E27FC236}">
                <a16:creationId xmlns:a16="http://schemas.microsoft.com/office/drawing/2014/main" id="{E2B8FF59-73FD-1DA4-52D2-0F9C94D5CC1D}"/>
              </a:ext>
            </a:extLst>
          </p:cNvPr>
          <p:cNvPicPr>
            <a:picLocks noChangeAspect="1"/>
          </p:cNvPicPr>
          <p:nvPr/>
        </p:nvPicPr>
        <p:blipFill rotWithShape="1">
          <a:blip r:embed="rId8"/>
          <a:stretch/>
        </p:blipFill>
        <p:spPr bwMode="auto">
          <a:xfrm>
            <a:off x="2688797" y="1225400"/>
            <a:ext cx="300836" cy="300836"/>
          </a:xfrm>
          <a:prstGeom prst="rect">
            <a:avLst/>
          </a:prstGeom>
        </p:spPr>
      </p:pic>
      <p:pic>
        <p:nvPicPr>
          <p:cNvPr id="8" name="Рисунок 30" descr="Карандаш">
            <a:extLst>
              <a:ext uri="{FF2B5EF4-FFF2-40B4-BE49-F238E27FC236}">
                <a16:creationId xmlns:a16="http://schemas.microsoft.com/office/drawing/2014/main" id="{57DD9482-F5C1-F021-B2A9-2CCD73564D1D}"/>
              </a:ext>
            </a:extLst>
          </p:cNvPr>
          <p:cNvPicPr>
            <a:picLocks noChangeAspect="1"/>
          </p:cNvPicPr>
          <p:nvPr/>
        </p:nvPicPr>
        <p:blipFill rotWithShape="1">
          <a:blip r:embed="rId9"/>
          <a:stretch/>
        </p:blipFill>
        <p:spPr bwMode="auto">
          <a:xfrm>
            <a:off x="2802668" y="1004948"/>
            <a:ext cx="300837" cy="300837"/>
          </a:xfrm>
          <a:prstGeom prst="rect">
            <a:avLst/>
          </a:prstGeom>
        </p:spPr>
      </p:pic>
      <p:pic>
        <p:nvPicPr>
          <p:cNvPr id="9" name="Graphic 8" descr="Image with solid fill">
            <a:extLst>
              <a:ext uri="{FF2B5EF4-FFF2-40B4-BE49-F238E27FC236}">
                <a16:creationId xmlns:a16="http://schemas.microsoft.com/office/drawing/2014/main" id="{ADEB0BA1-D82F-C743-EA56-4D1B261791C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bwMode="auto">
          <a:xfrm>
            <a:off x="3536163" y="958015"/>
            <a:ext cx="432357" cy="432357"/>
          </a:xfrm>
          <a:prstGeom prst="rect">
            <a:avLst/>
          </a:prstGeom>
        </p:spPr>
      </p:pic>
      <p:pic>
        <p:nvPicPr>
          <p:cNvPr id="10" name="Graphic 9" descr="Roped Off with solid fill">
            <a:extLst>
              <a:ext uri="{FF2B5EF4-FFF2-40B4-BE49-F238E27FC236}">
                <a16:creationId xmlns:a16="http://schemas.microsoft.com/office/drawing/2014/main" id="{A284B94A-7A47-552C-6509-0FBE5DAD49D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bwMode="auto">
          <a:xfrm>
            <a:off x="3523772" y="1225400"/>
            <a:ext cx="432358" cy="43235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72621457" name="Заголовок 1"/>
          <p:cNvSpPr txBox="1"/>
          <p:nvPr/>
        </p:nvSpPr>
        <p:spPr bwMode="auto">
          <a:xfrm>
            <a:off x="982793" y="433865"/>
            <a:ext cx="9171860" cy="758792"/>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marL="0" marR="0" indent="0" algn="l" defTabSz="914400" rtl="0">
              <a:lnSpc>
                <a:spcPct val="100000"/>
              </a:lnSpc>
              <a:spcBef>
                <a:spcPts val="0"/>
              </a:spcBef>
              <a:spcAft>
                <a:spcPts val="0"/>
              </a:spcAft>
              <a:buClrTx/>
              <a:buSzTx/>
              <a:buFontTx/>
              <a:buNone/>
              <a:defRPr/>
            </a:pPr>
            <a:r>
              <a:rPr lang="ru-RU" sz="2200" b="1">
                <a:solidFill>
                  <a:srgbClr val="0054A6"/>
                </a:solidFill>
              </a:rPr>
              <a:t>КОНТЕНТ НА ОСНОВЕ ПАТЕНТНОЙ ДОКУМЕНТАЦИИ</a:t>
            </a:r>
            <a:endParaRPr/>
          </a:p>
        </p:txBody>
      </p:sp>
      <p:sp>
        <p:nvSpPr>
          <p:cNvPr id="1228482494" name="Заголовок 1"/>
          <p:cNvSpPr txBox="1"/>
          <p:nvPr/>
        </p:nvSpPr>
        <p:spPr bwMode="auto">
          <a:xfrm>
            <a:off x="5253503" y="1080289"/>
            <a:ext cx="5226543" cy="491764"/>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a:lnSpc>
                <a:spcPct val="100000"/>
              </a:lnSpc>
              <a:defRPr/>
            </a:pPr>
            <a:r>
              <a:rPr lang="ru-RU">
                <a:solidFill>
                  <a:srgbClr val="ED1C24"/>
                </a:solidFill>
              </a:rPr>
              <a:t>СОПРОВОЖДЕНИЕ ПОЛЬЗОВАТЕЛЯ ФИЗИЧЕСКИХ ВЫСТВОК НА ПЛОЩАДКЕ ВПТБ</a:t>
            </a:r>
            <a:endParaRPr/>
          </a:p>
        </p:txBody>
      </p:sp>
      <p:sp>
        <p:nvSpPr>
          <p:cNvPr id="557418756" name="Номер слайда 4"/>
          <p:cNvSpPr>
            <a:spLocks noGrp="1"/>
          </p:cNvSpPr>
          <p:nvPr>
            <p:ph type="sldNum" sz="quarter" idx="12"/>
          </p:nvPr>
        </p:nvSpPr>
        <p:spPr bwMode="auto"/>
        <p:txBody>
          <a:bodyPr/>
          <a:lstStyle/>
          <a:p>
            <a:pPr>
              <a:defRPr/>
            </a:pPr>
            <a:fld id="{F86C1C45-9BD7-47C8-B7F2-11427550BA3A}" type="slidenum">
              <a:rPr lang="ru-RU"/>
              <a:t>18</a:t>
            </a:fld>
            <a:endParaRPr lang="ru-RU"/>
          </a:p>
        </p:txBody>
      </p:sp>
      <p:pic>
        <p:nvPicPr>
          <p:cNvPr id="1867340429" name="Рисунок 7"/>
          <p:cNvPicPr>
            <a:picLocks noChangeAspect="1"/>
          </p:cNvPicPr>
          <p:nvPr/>
        </p:nvPicPr>
        <p:blipFill rotWithShape="1">
          <a:blip r:embed="rId3"/>
          <a:stretch/>
        </p:blipFill>
        <p:spPr bwMode="auto">
          <a:xfrm>
            <a:off x="914083" y="2781322"/>
            <a:ext cx="4595655" cy="2585056"/>
          </a:xfrm>
          <a:prstGeom prst="roundRect">
            <a:avLst>
              <a:gd name="adj" fmla="val 2837"/>
            </a:avLst>
          </a:prstGeom>
          <a:ln>
            <a:noFill/>
          </a:ln>
          <a:effectLst>
            <a:glow rad="127000">
              <a:schemeClr val="bg2">
                <a:lumMod val="50000"/>
                <a:alpha val="10000"/>
              </a:schemeClr>
            </a:glow>
          </a:effectLst>
        </p:spPr>
      </p:pic>
      <p:pic>
        <p:nvPicPr>
          <p:cNvPr id="1638819427" name="Рисунок 8"/>
          <p:cNvPicPr>
            <a:picLocks noChangeAspect="1"/>
          </p:cNvPicPr>
          <p:nvPr/>
        </p:nvPicPr>
        <p:blipFill rotWithShape="1">
          <a:blip r:embed="rId4"/>
          <a:stretch/>
        </p:blipFill>
        <p:spPr bwMode="auto">
          <a:xfrm>
            <a:off x="5705065" y="2485647"/>
            <a:ext cx="5851034" cy="3291206"/>
          </a:xfrm>
          <a:prstGeom prst="roundRect">
            <a:avLst>
              <a:gd name="adj" fmla="val 5144"/>
            </a:avLst>
          </a:prstGeom>
          <a:ln>
            <a:noFill/>
          </a:ln>
          <a:effectLst>
            <a:glow rad="127000">
              <a:schemeClr val="bg2">
                <a:lumMod val="50000"/>
                <a:alpha val="10000"/>
              </a:schemeClr>
            </a:glow>
          </a:effectLst>
        </p:spPr>
      </p:pic>
      <p:pic>
        <p:nvPicPr>
          <p:cNvPr id="11" name="Рисунок 27">
            <a:extLst>
              <a:ext uri="{FF2B5EF4-FFF2-40B4-BE49-F238E27FC236}">
                <a16:creationId xmlns:a16="http://schemas.microsoft.com/office/drawing/2014/main" id="{63368162-E0A6-00D9-4309-57B45B2EAB90}"/>
              </a:ext>
            </a:extLst>
          </p:cNvPr>
          <p:cNvPicPr>
            <a:picLocks noChangeAspect="1"/>
          </p:cNvPicPr>
          <p:nvPr/>
        </p:nvPicPr>
        <p:blipFill rotWithShape="1">
          <a:blip r:embed="rId5"/>
          <a:stretch/>
        </p:blipFill>
        <p:spPr bwMode="auto">
          <a:xfrm>
            <a:off x="1069946" y="865752"/>
            <a:ext cx="779780" cy="925261"/>
          </a:xfrm>
          <a:prstGeom prst="rect">
            <a:avLst/>
          </a:prstGeom>
        </p:spPr>
      </p:pic>
      <p:pic>
        <p:nvPicPr>
          <p:cNvPr id="12" name="Рисунок 33" descr="Камера">
            <a:extLst>
              <a:ext uri="{FF2B5EF4-FFF2-40B4-BE49-F238E27FC236}">
                <a16:creationId xmlns:a16="http://schemas.microsoft.com/office/drawing/2014/main" id="{8A36B1E4-C9C8-07B5-2FCA-5083E258809E}"/>
              </a:ext>
            </a:extLst>
          </p:cNvPr>
          <p:cNvPicPr>
            <a:picLocks noChangeAspect="1"/>
          </p:cNvPicPr>
          <p:nvPr/>
        </p:nvPicPr>
        <p:blipFill rotWithShape="1">
          <a:blip r:embed="rId6"/>
          <a:stretch/>
        </p:blipFill>
        <p:spPr bwMode="auto">
          <a:xfrm>
            <a:off x="1823420" y="1029419"/>
            <a:ext cx="427853" cy="427853"/>
          </a:xfrm>
          <a:prstGeom prst="rect">
            <a:avLst/>
          </a:prstGeom>
        </p:spPr>
      </p:pic>
      <p:pic>
        <p:nvPicPr>
          <p:cNvPr id="13" name="Рисунок 34" descr="Книги">
            <a:extLst>
              <a:ext uri="{FF2B5EF4-FFF2-40B4-BE49-F238E27FC236}">
                <a16:creationId xmlns:a16="http://schemas.microsoft.com/office/drawing/2014/main" id="{F1F5398F-61BC-5285-3C98-3AD91D022C9E}"/>
              </a:ext>
            </a:extLst>
          </p:cNvPr>
          <p:cNvPicPr>
            <a:picLocks noChangeAspect="1"/>
          </p:cNvPicPr>
          <p:nvPr/>
        </p:nvPicPr>
        <p:blipFill rotWithShape="1">
          <a:blip r:embed="rId7"/>
          <a:stretch/>
        </p:blipFill>
        <p:spPr bwMode="auto">
          <a:xfrm>
            <a:off x="1986255" y="1268698"/>
            <a:ext cx="377148" cy="377148"/>
          </a:xfrm>
          <a:prstGeom prst="rect">
            <a:avLst/>
          </a:prstGeom>
        </p:spPr>
      </p:pic>
      <p:cxnSp>
        <p:nvCxnSpPr>
          <p:cNvPr id="14" name="Прямая со стрелкой 9">
            <a:extLst>
              <a:ext uri="{FF2B5EF4-FFF2-40B4-BE49-F238E27FC236}">
                <a16:creationId xmlns:a16="http://schemas.microsoft.com/office/drawing/2014/main" id="{D13F8D1C-05C4-D57E-2C04-3913228E8CFB}"/>
              </a:ext>
            </a:extLst>
          </p:cNvPr>
          <p:cNvCxnSpPr/>
          <p:nvPr/>
        </p:nvCxnSpPr>
        <p:spPr bwMode="auto">
          <a:xfrm>
            <a:off x="2363403" y="1268698"/>
            <a:ext cx="211521" cy="0"/>
          </a:xfrm>
          <a:prstGeom prst="straightConnector1">
            <a:avLst/>
          </a:prstGeom>
          <a:ln>
            <a:solidFill>
              <a:srgbClr val="0054A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25">
            <a:extLst>
              <a:ext uri="{FF2B5EF4-FFF2-40B4-BE49-F238E27FC236}">
                <a16:creationId xmlns:a16="http://schemas.microsoft.com/office/drawing/2014/main" id="{0C28794E-8C20-801A-DB8C-8AE2FB4B5213}"/>
              </a:ext>
            </a:extLst>
          </p:cNvPr>
          <p:cNvCxnSpPr/>
          <p:nvPr/>
        </p:nvCxnSpPr>
        <p:spPr bwMode="auto">
          <a:xfrm>
            <a:off x="3211911" y="1253971"/>
            <a:ext cx="211521" cy="0"/>
          </a:xfrm>
          <a:prstGeom prst="straightConnector1">
            <a:avLst/>
          </a:prstGeom>
          <a:ln>
            <a:solidFill>
              <a:srgbClr val="0054A6"/>
            </a:solidFill>
            <a:tailEnd type="triangle"/>
          </a:ln>
        </p:spPr>
        <p:style>
          <a:lnRef idx="1">
            <a:schemeClr val="accent1"/>
          </a:lnRef>
          <a:fillRef idx="0">
            <a:schemeClr val="accent1"/>
          </a:fillRef>
          <a:effectRef idx="0">
            <a:schemeClr val="accent1"/>
          </a:effectRef>
          <a:fontRef idx="minor">
            <a:schemeClr val="tx1"/>
          </a:fontRef>
        </p:style>
      </p:cxnSp>
      <p:pic>
        <p:nvPicPr>
          <p:cNvPr id="16" name="Рисунок 12" descr="Лупа">
            <a:extLst>
              <a:ext uri="{FF2B5EF4-FFF2-40B4-BE49-F238E27FC236}">
                <a16:creationId xmlns:a16="http://schemas.microsoft.com/office/drawing/2014/main" id="{F905AEBD-FCEC-B13D-7F7C-EE9A5EAF14FA}"/>
              </a:ext>
            </a:extLst>
          </p:cNvPr>
          <p:cNvPicPr>
            <a:picLocks noChangeAspect="1"/>
          </p:cNvPicPr>
          <p:nvPr/>
        </p:nvPicPr>
        <p:blipFill rotWithShape="1">
          <a:blip r:embed="rId8"/>
          <a:stretch/>
        </p:blipFill>
        <p:spPr bwMode="auto">
          <a:xfrm>
            <a:off x="2688797" y="1225400"/>
            <a:ext cx="300836" cy="300836"/>
          </a:xfrm>
          <a:prstGeom prst="rect">
            <a:avLst/>
          </a:prstGeom>
        </p:spPr>
      </p:pic>
      <p:pic>
        <p:nvPicPr>
          <p:cNvPr id="17" name="Рисунок 30" descr="Карандаш">
            <a:extLst>
              <a:ext uri="{FF2B5EF4-FFF2-40B4-BE49-F238E27FC236}">
                <a16:creationId xmlns:a16="http://schemas.microsoft.com/office/drawing/2014/main" id="{185C8A7D-AB27-A14F-487B-1FA4DB2EDD9C}"/>
              </a:ext>
            </a:extLst>
          </p:cNvPr>
          <p:cNvPicPr>
            <a:picLocks noChangeAspect="1"/>
          </p:cNvPicPr>
          <p:nvPr/>
        </p:nvPicPr>
        <p:blipFill rotWithShape="1">
          <a:blip r:embed="rId9"/>
          <a:stretch/>
        </p:blipFill>
        <p:spPr bwMode="auto">
          <a:xfrm>
            <a:off x="2802668" y="1004948"/>
            <a:ext cx="300837" cy="300837"/>
          </a:xfrm>
          <a:prstGeom prst="rect">
            <a:avLst/>
          </a:prstGeom>
        </p:spPr>
      </p:pic>
      <p:pic>
        <p:nvPicPr>
          <p:cNvPr id="18" name="Graphic 17" descr="Image with solid fill">
            <a:extLst>
              <a:ext uri="{FF2B5EF4-FFF2-40B4-BE49-F238E27FC236}">
                <a16:creationId xmlns:a16="http://schemas.microsoft.com/office/drawing/2014/main" id="{1F3C45E1-9092-9B85-F06A-297E63CE0C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bwMode="auto">
          <a:xfrm>
            <a:off x="3536163" y="958015"/>
            <a:ext cx="432357" cy="432357"/>
          </a:xfrm>
          <a:prstGeom prst="rect">
            <a:avLst/>
          </a:prstGeom>
        </p:spPr>
      </p:pic>
      <p:pic>
        <p:nvPicPr>
          <p:cNvPr id="19" name="Graphic 18" descr="Roped Off with solid fill">
            <a:extLst>
              <a:ext uri="{FF2B5EF4-FFF2-40B4-BE49-F238E27FC236}">
                <a16:creationId xmlns:a16="http://schemas.microsoft.com/office/drawing/2014/main" id="{5EEDB8C8-1FF4-E364-D885-9E4AED132C9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bwMode="auto">
          <a:xfrm>
            <a:off x="3523772" y="1225400"/>
            <a:ext cx="432358" cy="43235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17354035" name="Заголовок 1"/>
          <p:cNvSpPr txBox="1"/>
          <p:nvPr/>
        </p:nvSpPr>
        <p:spPr bwMode="auto">
          <a:xfrm>
            <a:off x="982793" y="433865"/>
            <a:ext cx="9171860" cy="758792"/>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marL="0" marR="0" indent="0" algn="l" defTabSz="914400" rtl="0">
              <a:lnSpc>
                <a:spcPct val="100000"/>
              </a:lnSpc>
              <a:spcBef>
                <a:spcPts val="0"/>
              </a:spcBef>
              <a:spcAft>
                <a:spcPts val="0"/>
              </a:spcAft>
              <a:buClrTx/>
              <a:buSzTx/>
              <a:buFontTx/>
              <a:buNone/>
              <a:defRPr/>
            </a:pPr>
            <a:r>
              <a:rPr lang="ru-RU" sz="2200" b="1">
                <a:solidFill>
                  <a:srgbClr val="0054A6"/>
                </a:solidFill>
              </a:rPr>
              <a:t>КОНТЕНТ НА ОСНОВЕ ПАТЕНТНОЙ ДОКУМЕНТАЦИИ</a:t>
            </a:r>
            <a:endParaRPr/>
          </a:p>
        </p:txBody>
      </p:sp>
      <p:sp>
        <p:nvSpPr>
          <p:cNvPr id="1327767345" name="Заголовок 1"/>
          <p:cNvSpPr txBox="1"/>
          <p:nvPr/>
        </p:nvSpPr>
        <p:spPr bwMode="auto">
          <a:xfrm>
            <a:off x="5253503" y="1080289"/>
            <a:ext cx="5226543" cy="491764"/>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a:lnSpc>
                <a:spcPct val="100000"/>
              </a:lnSpc>
              <a:defRPr/>
            </a:pPr>
            <a:r>
              <a:rPr lang="ru-RU">
                <a:solidFill>
                  <a:srgbClr val="ED1C24"/>
                </a:solidFill>
              </a:rPr>
              <a:t>СОПРОВОЖДЕНИЕ ПОЛЬЗОВАТЕЛЯ ФИЗИЧЕСКИХ ВЫСТВОК НА ПЛОЩАДКЕ ВПТБ</a:t>
            </a:r>
            <a:endParaRPr/>
          </a:p>
        </p:txBody>
      </p:sp>
      <p:sp>
        <p:nvSpPr>
          <p:cNvPr id="383681722" name="Номер слайда 4"/>
          <p:cNvSpPr>
            <a:spLocks noGrp="1"/>
          </p:cNvSpPr>
          <p:nvPr>
            <p:ph type="sldNum" sz="quarter" idx="12"/>
          </p:nvPr>
        </p:nvSpPr>
        <p:spPr bwMode="auto"/>
        <p:txBody>
          <a:bodyPr/>
          <a:lstStyle/>
          <a:p>
            <a:pPr>
              <a:defRPr/>
            </a:pPr>
            <a:fld id="{F86C1C45-9BD7-47C8-B7F2-11427550BA3A}" type="slidenum">
              <a:rPr lang="ru-RU"/>
              <a:t>19</a:t>
            </a:fld>
            <a:endParaRPr lang="ru-RU"/>
          </a:p>
        </p:txBody>
      </p:sp>
      <p:pic>
        <p:nvPicPr>
          <p:cNvPr id="1721287243" name="Рисунок 7"/>
          <p:cNvPicPr>
            <a:picLocks noChangeAspect="1"/>
          </p:cNvPicPr>
          <p:nvPr/>
        </p:nvPicPr>
        <p:blipFill rotWithShape="1">
          <a:blip r:embed="rId3"/>
          <a:stretch/>
        </p:blipFill>
        <p:spPr bwMode="auto">
          <a:xfrm>
            <a:off x="914083" y="2781322"/>
            <a:ext cx="4595655" cy="2585056"/>
          </a:xfrm>
          <a:prstGeom prst="roundRect">
            <a:avLst>
              <a:gd name="adj" fmla="val 2837"/>
            </a:avLst>
          </a:prstGeom>
          <a:ln>
            <a:noFill/>
          </a:ln>
          <a:effectLst>
            <a:glow rad="127000">
              <a:schemeClr val="bg2">
                <a:lumMod val="50000"/>
                <a:alpha val="10000"/>
              </a:schemeClr>
            </a:glow>
          </a:effectLst>
        </p:spPr>
      </p:pic>
      <p:pic>
        <p:nvPicPr>
          <p:cNvPr id="1810362531" name="Рисунок 8"/>
          <p:cNvPicPr>
            <a:picLocks noChangeAspect="1"/>
          </p:cNvPicPr>
          <p:nvPr/>
        </p:nvPicPr>
        <p:blipFill rotWithShape="1">
          <a:blip r:embed="rId4"/>
          <a:stretch/>
        </p:blipFill>
        <p:spPr bwMode="auto">
          <a:xfrm>
            <a:off x="5705066" y="2485647"/>
            <a:ext cx="5851032" cy="3291206"/>
          </a:xfrm>
          <a:prstGeom prst="roundRect">
            <a:avLst>
              <a:gd name="adj" fmla="val 5144"/>
            </a:avLst>
          </a:prstGeom>
          <a:ln>
            <a:noFill/>
          </a:ln>
          <a:effectLst>
            <a:glow rad="127000">
              <a:schemeClr val="bg2">
                <a:lumMod val="50000"/>
                <a:alpha val="10000"/>
              </a:schemeClr>
            </a:glow>
          </a:effectLst>
        </p:spPr>
      </p:pic>
      <p:pic>
        <p:nvPicPr>
          <p:cNvPr id="2" name="Рисунок 27">
            <a:extLst>
              <a:ext uri="{FF2B5EF4-FFF2-40B4-BE49-F238E27FC236}">
                <a16:creationId xmlns:a16="http://schemas.microsoft.com/office/drawing/2014/main" id="{0BCC1F70-CD4D-7580-DD77-93B0EB9B7D0C}"/>
              </a:ext>
            </a:extLst>
          </p:cNvPr>
          <p:cNvPicPr>
            <a:picLocks noChangeAspect="1"/>
          </p:cNvPicPr>
          <p:nvPr/>
        </p:nvPicPr>
        <p:blipFill rotWithShape="1">
          <a:blip r:embed="rId5"/>
          <a:stretch/>
        </p:blipFill>
        <p:spPr bwMode="auto">
          <a:xfrm>
            <a:off x="1069946" y="865752"/>
            <a:ext cx="779780" cy="925261"/>
          </a:xfrm>
          <a:prstGeom prst="rect">
            <a:avLst/>
          </a:prstGeom>
        </p:spPr>
      </p:pic>
      <p:pic>
        <p:nvPicPr>
          <p:cNvPr id="3" name="Рисунок 33" descr="Камера">
            <a:extLst>
              <a:ext uri="{FF2B5EF4-FFF2-40B4-BE49-F238E27FC236}">
                <a16:creationId xmlns:a16="http://schemas.microsoft.com/office/drawing/2014/main" id="{4394AC80-8AA7-1819-A2E0-66076EFC5958}"/>
              </a:ext>
            </a:extLst>
          </p:cNvPr>
          <p:cNvPicPr>
            <a:picLocks noChangeAspect="1"/>
          </p:cNvPicPr>
          <p:nvPr/>
        </p:nvPicPr>
        <p:blipFill rotWithShape="1">
          <a:blip r:embed="rId6"/>
          <a:stretch/>
        </p:blipFill>
        <p:spPr bwMode="auto">
          <a:xfrm>
            <a:off x="1823420" y="1029419"/>
            <a:ext cx="427853" cy="427853"/>
          </a:xfrm>
          <a:prstGeom prst="rect">
            <a:avLst/>
          </a:prstGeom>
        </p:spPr>
      </p:pic>
      <p:pic>
        <p:nvPicPr>
          <p:cNvPr id="4" name="Рисунок 34" descr="Книги">
            <a:extLst>
              <a:ext uri="{FF2B5EF4-FFF2-40B4-BE49-F238E27FC236}">
                <a16:creationId xmlns:a16="http://schemas.microsoft.com/office/drawing/2014/main" id="{B5C158AA-E3D3-EB3C-3D62-6839FAAAF8DD}"/>
              </a:ext>
            </a:extLst>
          </p:cNvPr>
          <p:cNvPicPr>
            <a:picLocks noChangeAspect="1"/>
          </p:cNvPicPr>
          <p:nvPr/>
        </p:nvPicPr>
        <p:blipFill rotWithShape="1">
          <a:blip r:embed="rId7"/>
          <a:stretch/>
        </p:blipFill>
        <p:spPr bwMode="auto">
          <a:xfrm>
            <a:off x="1986255" y="1268698"/>
            <a:ext cx="377148" cy="377148"/>
          </a:xfrm>
          <a:prstGeom prst="rect">
            <a:avLst/>
          </a:prstGeom>
        </p:spPr>
      </p:pic>
      <p:cxnSp>
        <p:nvCxnSpPr>
          <p:cNvPr id="5" name="Прямая со стрелкой 9">
            <a:extLst>
              <a:ext uri="{FF2B5EF4-FFF2-40B4-BE49-F238E27FC236}">
                <a16:creationId xmlns:a16="http://schemas.microsoft.com/office/drawing/2014/main" id="{E9D7AD98-4928-8AE1-48DA-CC2A419EBE37}"/>
              </a:ext>
            </a:extLst>
          </p:cNvPr>
          <p:cNvCxnSpPr/>
          <p:nvPr/>
        </p:nvCxnSpPr>
        <p:spPr bwMode="auto">
          <a:xfrm>
            <a:off x="2363403" y="1268698"/>
            <a:ext cx="211521" cy="0"/>
          </a:xfrm>
          <a:prstGeom prst="straightConnector1">
            <a:avLst/>
          </a:prstGeom>
          <a:ln>
            <a:solidFill>
              <a:srgbClr val="0054A6"/>
            </a:solidFill>
            <a:tailEnd type="triangle"/>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25">
            <a:extLst>
              <a:ext uri="{FF2B5EF4-FFF2-40B4-BE49-F238E27FC236}">
                <a16:creationId xmlns:a16="http://schemas.microsoft.com/office/drawing/2014/main" id="{9A7AD661-F082-7606-829D-035B513DAA47}"/>
              </a:ext>
            </a:extLst>
          </p:cNvPr>
          <p:cNvCxnSpPr/>
          <p:nvPr/>
        </p:nvCxnSpPr>
        <p:spPr bwMode="auto">
          <a:xfrm>
            <a:off x="3211911" y="1253971"/>
            <a:ext cx="211521" cy="0"/>
          </a:xfrm>
          <a:prstGeom prst="straightConnector1">
            <a:avLst/>
          </a:prstGeom>
          <a:ln>
            <a:solidFill>
              <a:srgbClr val="0054A6"/>
            </a:solidFill>
            <a:tailEnd type="triangle"/>
          </a:ln>
        </p:spPr>
        <p:style>
          <a:lnRef idx="1">
            <a:schemeClr val="accent1"/>
          </a:lnRef>
          <a:fillRef idx="0">
            <a:schemeClr val="accent1"/>
          </a:fillRef>
          <a:effectRef idx="0">
            <a:schemeClr val="accent1"/>
          </a:effectRef>
          <a:fontRef idx="minor">
            <a:schemeClr val="tx1"/>
          </a:fontRef>
        </p:style>
      </p:cxnSp>
      <p:pic>
        <p:nvPicPr>
          <p:cNvPr id="7" name="Рисунок 12" descr="Лупа">
            <a:extLst>
              <a:ext uri="{FF2B5EF4-FFF2-40B4-BE49-F238E27FC236}">
                <a16:creationId xmlns:a16="http://schemas.microsoft.com/office/drawing/2014/main" id="{A74099B1-0DF6-34E8-991F-FE3B1BDC7C00}"/>
              </a:ext>
            </a:extLst>
          </p:cNvPr>
          <p:cNvPicPr>
            <a:picLocks noChangeAspect="1"/>
          </p:cNvPicPr>
          <p:nvPr/>
        </p:nvPicPr>
        <p:blipFill rotWithShape="1">
          <a:blip r:embed="rId8"/>
          <a:stretch/>
        </p:blipFill>
        <p:spPr bwMode="auto">
          <a:xfrm>
            <a:off x="2688797" y="1225400"/>
            <a:ext cx="300836" cy="300836"/>
          </a:xfrm>
          <a:prstGeom prst="rect">
            <a:avLst/>
          </a:prstGeom>
        </p:spPr>
      </p:pic>
      <p:pic>
        <p:nvPicPr>
          <p:cNvPr id="8" name="Рисунок 30" descr="Карандаш">
            <a:extLst>
              <a:ext uri="{FF2B5EF4-FFF2-40B4-BE49-F238E27FC236}">
                <a16:creationId xmlns:a16="http://schemas.microsoft.com/office/drawing/2014/main" id="{FD4C529D-1004-3595-684B-C931807FFC66}"/>
              </a:ext>
            </a:extLst>
          </p:cNvPr>
          <p:cNvPicPr>
            <a:picLocks noChangeAspect="1"/>
          </p:cNvPicPr>
          <p:nvPr/>
        </p:nvPicPr>
        <p:blipFill rotWithShape="1">
          <a:blip r:embed="rId9"/>
          <a:stretch/>
        </p:blipFill>
        <p:spPr bwMode="auto">
          <a:xfrm>
            <a:off x="2802668" y="1004948"/>
            <a:ext cx="300837" cy="300837"/>
          </a:xfrm>
          <a:prstGeom prst="rect">
            <a:avLst/>
          </a:prstGeom>
        </p:spPr>
      </p:pic>
      <p:pic>
        <p:nvPicPr>
          <p:cNvPr id="9" name="Graphic 8" descr="Image with solid fill">
            <a:extLst>
              <a:ext uri="{FF2B5EF4-FFF2-40B4-BE49-F238E27FC236}">
                <a16:creationId xmlns:a16="http://schemas.microsoft.com/office/drawing/2014/main" id="{C940C242-BF23-864F-C547-C8A5969BD0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bwMode="auto">
          <a:xfrm>
            <a:off x="3536163" y="958015"/>
            <a:ext cx="432357" cy="432357"/>
          </a:xfrm>
          <a:prstGeom prst="rect">
            <a:avLst/>
          </a:prstGeom>
        </p:spPr>
      </p:pic>
      <p:pic>
        <p:nvPicPr>
          <p:cNvPr id="10" name="Graphic 9" descr="Roped Off with solid fill">
            <a:extLst>
              <a:ext uri="{FF2B5EF4-FFF2-40B4-BE49-F238E27FC236}">
                <a16:creationId xmlns:a16="http://schemas.microsoft.com/office/drawing/2014/main" id="{9E285C9B-3A17-3F4D-5857-55BAEF6B5F1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bwMode="auto">
          <a:xfrm>
            <a:off x="3523772" y="1225400"/>
            <a:ext cx="432358" cy="43235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Rectangle: Rounded Corners 1">
            <a:extLst>
              <a:ext uri="{FF2B5EF4-FFF2-40B4-BE49-F238E27FC236}">
                <a16:creationId xmlns:a16="http://schemas.microsoft.com/office/drawing/2014/main" id="{5241394D-A3C1-F68C-86C4-6ECA1507D67D}"/>
              </a:ext>
            </a:extLst>
          </p:cNvPr>
          <p:cNvSpPr/>
          <p:nvPr/>
        </p:nvSpPr>
        <p:spPr>
          <a:xfrm>
            <a:off x="3766242" y="1294646"/>
            <a:ext cx="7935725" cy="4463358"/>
          </a:xfrm>
          <a:prstGeom prst="roundRect">
            <a:avLst>
              <a:gd name="adj" fmla="val 6322"/>
            </a:avLst>
          </a:prstGeom>
          <a:solidFill>
            <a:schemeClr val="bg1"/>
          </a:solidFill>
          <a:ln>
            <a:noFill/>
          </a:ln>
          <a:effectLst>
            <a:glow rad="152400">
              <a:srgbClr val="C00000">
                <a:alpha val="16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14187" name="Заголовок 1"/>
          <p:cNvSpPr txBox="1"/>
          <p:nvPr/>
        </p:nvSpPr>
        <p:spPr bwMode="auto">
          <a:xfrm>
            <a:off x="982793" y="433865"/>
            <a:ext cx="9171860" cy="758792"/>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a:lnSpc>
                <a:spcPct val="100000"/>
              </a:lnSpc>
              <a:defRPr/>
            </a:pPr>
            <a:r>
              <a:rPr lang="ru-RU" sz="2200" b="1">
                <a:solidFill>
                  <a:srgbClr val="0054A6"/>
                </a:solidFill>
              </a:rPr>
              <a:t>КОЛИЧЕСТВО ПАТЕНТНЫХ ДОКУМЕНТОВ, ЗАРЕГИСТРИРОВАННЫХ  в 1941-1945 гг. </a:t>
            </a:r>
            <a:br>
              <a:rPr lang="ru-RU" sz="2200" b="1">
                <a:solidFill>
                  <a:srgbClr val="0054A6"/>
                </a:solidFill>
              </a:rPr>
            </a:br>
            <a:endParaRPr lang="ru-RU" sz="2200" b="1">
              <a:solidFill>
                <a:srgbClr val="0054A6"/>
              </a:solidFill>
            </a:endParaRPr>
          </a:p>
        </p:txBody>
      </p:sp>
      <p:sp>
        <p:nvSpPr>
          <p:cNvPr id="429296442" name="Заголовок 1"/>
          <p:cNvSpPr txBox="1"/>
          <p:nvPr/>
        </p:nvSpPr>
        <p:spPr bwMode="auto">
          <a:xfrm>
            <a:off x="982793" y="3685295"/>
            <a:ext cx="2573142" cy="758792"/>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a:lnSpc>
                <a:spcPct val="100000"/>
              </a:lnSpc>
              <a:defRPr/>
            </a:pPr>
            <a:r>
              <a:rPr lang="ru-RU" sz="1600" cap="none" dirty="0">
                <a:solidFill>
                  <a:schemeClr val="tx1">
                    <a:lumMod val="95000"/>
                    <a:lumOff val="5000"/>
                  </a:schemeClr>
                </a:solidFill>
              </a:rPr>
              <a:t>Всего за период Великой Отечественной войны 1941–1945 гг. было подано 24200 заявок и выдано </a:t>
            </a:r>
            <a:br>
              <a:rPr lang="ru-RU" sz="1600" cap="none" dirty="0">
                <a:solidFill>
                  <a:schemeClr val="tx1">
                    <a:lumMod val="95000"/>
                    <a:lumOff val="5000"/>
                  </a:schemeClr>
                </a:solidFill>
              </a:rPr>
            </a:br>
            <a:r>
              <a:rPr lang="ru-RU" sz="1600" cap="none" dirty="0">
                <a:solidFill>
                  <a:schemeClr val="tx1">
                    <a:lumMod val="95000"/>
                    <a:lumOff val="5000"/>
                  </a:schemeClr>
                </a:solidFill>
              </a:rPr>
              <a:t>7 тыс. авторских свидетельств и патентов.</a:t>
            </a:r>
            <a:endParaRPr dirty="0"/>
          </a:p>
        </p:txBody>
      </p:sp>
      <p:sp>
        <p:nvSpPr>
          <p:cNvPr id="1155595906" name="Номер слайда 4"/>
          <p:cNvSpPr>
            <a:spLocks noGrp="1"/>
          </p:cNvSpPr>
          <p:nvPr>
            <p:ph type="sldNum" sz="quarter" idx="12"/>
          </p:nvPr>
        </p:nvSpPr>
        <p:spPr bwMode="auto"/>
        <p:txBody>
          <a:bodyPr/>
          <a:lstStyle/>
          <a:p>
            <a:pPr>
              <a:defRPr/>
            </a:pPr>
            <a:fld id="{F86C1C45-9BD7-47C8-B7F2-11427550BA3A}" type="slidenum">
              <a:rPr lang="ru-RU"/>
              <a:t>2</a:t>
            </a:fld>
            <a:endParaRPr lang="ru-RU"/>
          </a:p>
        </p:txBody>
      </p:sp>
      <p:graphicFrame>
        <p:nvGraphicFramePr>
          <p:cNvPr id="859101485" name="Диаграмма 5"/>
          <p:cNvGraphicFramePr>
            <a:graphicFrameLocks/>
          </p:cNvGraphicFramePr>
          <p:nvPr>
            <p:extLst>
              <p:ext uri="{D42A27DB-BD31-4B8C-83A1-F6EECF244321}">
                <p14:modId xmlns:p14="http://schemas.microsoft.com/office/powerpoint/2010/main" val="1371434815"/>
              </p:ext>
            </p:extLst>
          </p:nvPr>
        </p:nvGraphicFramePr>
        <p:xfrm>
          <a:off x="4114604" y="1620432"/>
          <a:ext cx="7239000" cy="3811785"/>
        </p:xfrm>
        <a:graphic>
          <a:graphicData uri="http://schemas.openxmlformats.org/drawingml/2006/chart">
            <c:chart xmlns:c="http://schemas.openxmlformats.org/drawingml/2006/chart" xmlns:r="http://schemas.openxmlformats.org/officeDocument/2006/relationships" r:id="rId3"/>
          </a:graphicData>
        </a:graphic>
      </p:graphicFrame>
      <p:sp>
        <p:nvSpPr>
          <p:cNvPr id="1854449427" name="Прямоугольник 2"/>
          <p:cNvSpPr/>
          <p:nvPr/>
        </p:nvSpPr>
        <p:spPr bwMode="auto">
          <a:xfrm>
            <a:off x="982793" y="1516541"/>
            <a:ext cx="2467694" cy="1805617"/>
          </a:xfrm>
          <a:prstGeom prst="rect">
            <a:avLst/>
          </a:prstGeom>
        </p:spPr>
        <p:txBody>
          <a:bodyPr wrap="square">
            <a:spAutoFit/>
          </a:bodyPr>
          <a:lstStyle/>
          <a:p>
            <a:pPr>
              <a:defRPr/>
            </a:pPr>
            <a:r>
              <a:rPr lang="ru-RU" sz="1600" dirty="0">
                <a:solidFill>
                  <a:schemeClr val="tx1">
                    <a:lumMod val="95000"/>
                    <a:lumOff val="5000"/>
                  </a:schemeClr>
                </a:solidFill>
              </a:rPr>
              <a:t>Патентные документы времён Великой Отечественной войны представляют собой </a:t>
            </a:r>
            <a:r>
              <a:rPr lang="ru-RU" sz="1600" dirty="0">
                <a:solidFill>
                  <a:srgbClr val="C00000"/>
                </a:solidFill>
              </a:rPr>
              <a:t>уникальный пласт научно‑технического наследия</a:t>
            </a:r>
            <a:endParaRPr sz="1600" dirty="0">
              <a:solidFill>
                <a:srgbClr val="C00000"/>
              </a:solidFill>
            </a:endParaRPr>
          </a:p>
        </p:txBody>
      </p:sp>
      <p:sp>
        <p:nvSpPr>
          <p:cNvPr id="1817345535" name="Right Bracket 1817345534"/>
          <p:cNvSpPr/>
          <p:nvPr/>
        </p:nvSpPr>
        <p:spPr bwMode="auto">
          <a:xfrm>
            <a:off x="6843743" y="2419350"/>
            <a:ext cx="77230" cy="2546555"/>
          </a:xfrm>
          <a:prstGeom prst="rightBracket">
            <a:avLst>
              <a:gd name="adj" fmla="val 8333"/>
            </a:avLst>
          </a:prstGeom>
        </p:spPr>
        <p:style>
          <a:lnRef idx="1">
            <a:schemeClr val="accent1">
              <a:shade val="50000"/>
            </a:schemeClr>
          </a:lnRef>
          <a:fillRef idx="0">
            <a:schemeClr val="accent1"/>
          </a:fillRef>
          <a:effectRef idx="0">
            <a:schemeClr val="accent1"/>
          </a:effectRef>
          <a:fontRef idx="minor">
            <a:schemeClr val="tx1"/>
          </a:fontRef>
        </p:style>
        <p:txBody>
          <a:bodyPr/>
          <a:lstStyle/>
          <a:p>
            <a:endParaRPr lang="en-US"/>
          </a:p>
        </p:txBody>
      </p:sp>
      <p:sp>
        <p:nvSpPr>
          <p:cNvPr id="1528528156" name="Right Bracket 1528528155"/>
          <p:cNvSpPr/>
          <p:nvPr/>
        </p:nvSpPr>
        <p:spPr bwMode="auto">
          <a:xfrm flipH="1">
            <a:off x="8884895" y="4248150"/>
            <a:ext cx="173380" cy="695806"/>
          </a:xfrm>
          <a:prstGeom prst="rightBracket">
            <a:avLst>
              <a:gd name="adj" fmla="val 8333"/>
            </a:avLst>
          </a:prstGeom>
        </p:spPr>
        <p:style>
          <a:lnRef idx="1">
            <a:schemeClr val="accent1">
              <a:shade val="50000"/>
            </a:schemeClr>
          </a:lnRef>
          <a:fillRef idx="0">
            <a:schemeClr val="accent1"/>
          </a:fillRef>
          <a:effectRef idx="0">
            <a:schemeClr val="accent1"/>
          </a:effectRef>
          <a:fontRef idx="minor">
            <a:schemeClr val="tx1"/>
          </a:fontRef>
        </p:style>
        <p:txBody>
          <a:bodyPr/>
          <a:lstStyle/>
          <a:p>
            <a:endParaRPr lang="en-US"/>
          </a:p>
        </p:txBody>
      </p:sp>
      <p:sp>
        <p:nvSpPr>
          <p:cNvPr id="1608277630" name="TextBox 1608277629"/>
          <p:cNvSpPr txBox="1"/>
          <p:nvPr/>
        </p:nvSpPr>
        <p:spPr bwMode="auto">
          <a:xfrm>
            <a:off x="6995136" y="2922547"/>
            <a:ext cx="1462659" cy="36611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en-US"/>
              <a:t>24 200</a:t>
            </a:r>
            <a:endParaRPr/>
          </a:p>
        </p:txBody>
      </p:sp>
      <p:sp>
        <p:nvSpPr>
          <p:cNvPr id="329078080" name="TextBox 329078079"/>
          <p:cNvSpPr txBox="1"/>
          <p:nvPr/>
        </p:nvSpPr>
        <p:spPr bwMode="auto">
          <a:xfrm>
            <a:off x="8152846" y="4151607"/>
            <a:ext cx="1464098" cy="36611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en-US" dirty="0"/>
              <a:t>7 000</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41705381" name="Заголовок 1"/>
          <p:cNvSpPr txBox="1"/>
          <p:nvPr/>
        </p:nvSpPr>
        <p:spPr bwMode="auto">
          <a:xfrm>
            <a:off x="982793" y="433865"/>
            <a:ext cx="9171860" cy="758792"/>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marL="0" marR="0" indent="0" algn="l" defTabSz="914400" rtl="0">
              <a:lnSpc>
                <a:spcPct val="100000"/>
              </a:lnSpc>
              <a:spcBef>
                <a:spcPts val="0"/>
              </a:spcBef>
              <a:spcAft>
                <a:spcPts val="0"/>
              </a:spcAft>
              <a:buClrTx/>
              <a:buSzTx/>
              <a:buFontTx/>
              <a:buNone/>
              <a:defRPr/>
            </a:pPr>
            <a:r>
              <a:rPr lang="ru-RU" sz="2200" b="1">
                <a:solidFill>
                  <a:srgbClr val="0054A6"/>
                </a:solidFill>
              </a:rPr>
              <a:t>КОНТЕНТ НА ОСНОВЕ ПАТЕНТНОЙ ДОКУМЕНТАЦИИ</a:t>
            </a:r>
            <a:endParaRPr/>
          </a:p>
        </p:txBody>
      </p:sp>
      <p:sp>
        <p:nvSpPr>
          <p:cNvPr id="1038231283" name="Заголовок 1"/>
          <p:cNvSpPr txBox="1"/>
          <p:nvPr/>
        </p:nvSpPr>
        <p:spPr bwMode="auto">
          <a:xfrm>
            <a:off x="5253503" y="1080289"/>
            <a:ext cx="5226543" cy="491764"/>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a:lnSpc>
                <a:spcPct val="100000"/>
              </a:lnSpc>
              <a:defRPr/>
            </a:pPr>
            <a:r>
              <a:rPr lang="ru-RU">
                <a:solidFill>
                  <a:srgbClr val="ED1C24"/>
                </a:solidFill>
              </a:rPr>
              <a:t>СОПРОВОЖДЕНИЕ ПОЛЬЗОВАТЕЛЯ ФИЗИЧЕСКИХ ВЫСТВОК НА ПЛОЩАДКЕ ВПТБ</a:t>
            </a:r>
            <a:endParaRPr/>
          </a:p>
        </p:txBody>
      </p:sp>
      <p:sp>
        <p:nvSpPr>
          <p:cNvPr id="1289588613" name="Номер слайда 4"/>
          <p:cNvSpPr>
            <a:spLocks noGrp="1"/>
          </p:cNvSpPr>
          <p:nvPr>
            <p:ph type="sldNum" sz="quarter" idx="12"/>
          </p:nvPr>
        </p:nvSpPr>
        <p:spPr bwMode="auto"/>
        <p:txBody>
          <a:bodyPr/>
          <a:lstStyle/>
          <a:p>
            <a:pPr>
              <a:defRPr/>
            </a:pPr>
            <a:fld id="{F86C1C45-9BD7-47C8-B7F2-11427550BA3A}" type="slidenum">
              <a:rPr lang="ru-RU"/>
              <a:t>20</a:t>
            </a:fld>
            <a:endParaRPr lang="ru-RU"/>
          </a:p>
        </p:txBody>
      </p:sp>
      <p:pic>
        <p:nvPicPr>
          <p:cNvPr id="149264256" name="Рисунок 7"/>
          <p:cNvPicPr>
            <a:picLocks noChangeAspect="1"/>
          </p:cNvPicPr>
          <p:nvPr/>
        </p:nvPicPr>
        <p:blipFill rotWithShape="1">
          <a:blip r:embed="rId3"/>
          <a:stretch/>
        </p:blipFill>
        <p:spPr bwMode="auto">
          <a:xfrm>
            <a:off x="914083" y="2781322"/>
            <a:ext cx="4595655" cy="2585056"/>
          </a:xfrm>
          <a:prstGeom prst="roundRect">
            <a:avLst>
              <a:gd name="adj" fmla="val 2837"/>
            </a:avLst>
          </a:prstGeom>
          <a:ln>
            <a:noFill/>
          </a:ln>
          <a:effectLst>
            <a:glow rad="127000">
              <a:schemeClr val="accent1">
                <a:alpha val="12000"/>
              </a:schemeClr>
            </a:glow>
          </a:effectLst>
        </p:spPr>
      </p:pic>
      <p:pic>
        <p:nvPicPr>
          <p:cNvPr id="478618874" name="Рисунок 8"/>
          <p:cNvPicPr>
            <a:picLocks noChangeAspect="1"/>
          </p:cNvPicPr>
          <p:nvPr/>
        </p:nvPicPr>
        <p:blipFill rotWithShape="1">
          <a:blip r:embed="rId4"/>
          <a:stretch/>
        </p:blipFill>
        <p:spPr bwMode="auto">
          <a:xfrm>
            <a:off x="5705066" y="2485647"/>
            <a:ext cx="5851032" cy="3291205"/>
          </a:xfrm>
          <a:prstGeom prst="roundRect">
            <a:avLst>
              <a:gd name="adj" fmla="val 5144"/>
            </a:avLst>
          </a:prstGeom>
          <a:ln>
            <a:noFill/>
          </a:ln>
          <a:effectLst>
            <a:glow rad="127000">
              <a:schemeClr val="accent1">
                <a:alpha val="12000"/>
              </a:schemeClr>
            </a:glow>
          </a:effectLst>
        </p:spPr>
      </p:pic>
      <p:pic>
        <p:nvPicPr>
          <p:cNvPr id="2" name="Рисунок 27">
            <a:extLst>
              <a:ext uri="{FF2B5EF4-FFF2-40B4-BE49-F238E27FC236}">
                <a16:creationId xmlns:a16="http://schemas.microsoft.com/office/drawing/2014/main" id="{776BE7A0-FF9F-96A2-A87E-86839A16BD33}"/>
              </a:ext>
            </a:extLst>
          </p:cNvPr>
          <p:cNvPicPr>
            <a:picLocks noChangeAspect="1"/>
          </p:cNvPicPr>
          <p:nvPr/>
        </p:nvPicPr>
        <p:blipFill rotWithShape="1">
          <a:blip r:embed="rId5"/>
          <a:stretch/>
        </p:blipFill>
        <p:spPr bwMode="auto">
          <a:xfrm>
            <a:off x="1069946" y="865752"/>
            <a:ext cx="779780" cy="925261"/>
          </a:xfrm>
          <a:prstGeom prst="rect">
            <a:avLst/>
          </a:prstGeom>
        </p:spPr>
      </p:pic>
      <p:pic>
        <p:nvPicPr>
          <p:cNvPr id="3" name="Рисунок 33" descr="Камера">
            <a:extLst>
              <a:ext uri="{FF2B5EF4-FFF2-40B4-BE49-F238E27FC236}">
                <a16:creationId xmlns:a16="http://schemas.microsoft.com/office/drawing/2014/main" id="{9611210D-A7F4-00EF-DC27-C889CC8B1EB8}"/>
              </a:ext>
            </a:extLst>
          </p:cNvPr>
          <p:cNvPicPr>
            <a:picLocks noChangeAspect="1"/>
          </p:cNvPicPr>
          <p:nvPr/>
        </p:nvPicPr>
        <p:blipFill rotWithShape="1">
          <a:blip r:embed="rId6"/>
          <a:stretch/>
        </p:blipFill>
        <p:spPr bwMode="auto">
          <a:xfrm>
            <a:off x="1823420" y="1029419"/>
            <a:ext cx="427853" cy="427853"/>
          </a:xfrm>
          <a:prstGeom prst="rect">
            <a:avLst/>
          </a:prstGeom>
        </p:spPr>
      </p:pic>
      <p:pic>
        <p:nvPicPr>
          <p:cNvPr id="4" name="Рисунок 34" descr="Книги">
            <a:extLst>
              <a:ext uri="{FF2B5EF4-FFF2-40B4-BE49-F238E27FC236}">
                <a16:creationId xmlns:a16="http://schemas.microsoft.com/office/drawing/2014/main" id="{204B1190-DCB3-5D4B-B8D1-8F69C44F1BC2}"/>
              </a:ext>
            </a:extLst>
          </p:cNvPr>
          <p:cNvPicPr>
            <a:picLocks noChangeAspect="1"/>
          </p:cNvPicPr>
          <p:nvPr/>
        </p:nvPicPr>
        <p:blipFill rotWithShape="1">
          <a:blip r:embed="rId7"/>
          <a:stretch/>
        </p:blipFill>
        <p:spPr bwMode="auto">
          <a:xfrm>
            <a:off x="1986255" y="1268698"/>
            <a:ext cx="377148" cy="377148"/>
          </a:xfrm>
          <a:prstGeom prst="rect">
            <a:avLst/>
          </a:prstGeom>
        </p:spPr>
      </p:pic>
      <p:cxnSp>
        <p:nvCxnSpPr>
          <p:cNvPr id="5" name="Прямая со стрелкой 9">
            <a:extLst>
              <a:ext uri="{FF2B5EF4-FFF2-40B4-BE49-F238E27FC236}">
                <a16:creationId xmlns:a16="http://schemas.microsoft.com/office/drawing/2014/main" id="{3A836E38-8DA4-1706-CA4D-50937ABD8C1C}"/>
              </a:ext>
            </a:extLst>
          </p:cNvPr>
          <p:cNvCxnSpPr/>
          <p:nvPr/>
        </p:nvCxnSpPr>
        <p:spPr bwMode="auto">
          <a:xfrm>
            <a:off x="2363403" y="1268698"/>
            <a:ext cx="211521" cy="0"/>
          </a:xfrm>
          <a:prstGeom prst="straightConnector1">
            <a:avLst/>
          </a:prstGeom>
          <a:ln>
            <a:solidFill>
              <a:srgbClr val="0054A6"/>
            </a:solidFill>
            <a:tailEnd type="triangle"/>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25">
            <a:extLst>
              <a:ext uri="{FF2B5EF4-FFF2-40B4-BE49-F238E27FC236}">
                <a16:creationId xmlns:a16="http://schemas.microsoft.com/office/drawing/2014/main" id="{C3721C16-BDFC-DDA0-D3AF-5B48A229D61C}"/>
              </a:ext>
            </a:extLst>
          </p:cNvPr>
          <p:cNvCxnSpPr/>
          <p:nvPr/>
        </p:nvCxnSpPr>
        <p:spPr bwMode="auto">
          <a:xfrm>
            <a:off x="3211911" y="1253971"/>
            <a:ext cx="211521" cy="0"/>
          </a:xfrm>
          <a:prstGeom prst="straightConnector1">
            <a:avLst/>
          </a:prstGeom>
          <a:ln>
            <a:solidFill>
              <a:srgbClr val="0054A6"/>
            </a:solidFill>
            <a:tailEnd type="triangle"/>
          </a:ln>
        </p:spPr>
        <p:style>
          <a:lnRef idx="1">
            <a:schemeClr val="accent1"/>
          </a:lnRef>
          <a:fillRef idx="0">
            <a:schemeClr val="accent1"/>
          </a:fillRef>
          <a:effectRef idx="0">
            <a:schemeClr val="accent1"/>
          </a:effectRef>
          <a:fontRef idx="minor">
            <a:schemeClr val="tx1"/>
          </a:fontRef>
        </p:style>
      </p:cxnSp>
      <p:pic>
        <p:nvPicPr>
          <p:cNvPr id="7" name="Рисунок 12" descr="Лупа">
            <a:extLst>
              <a:ext uri="{FF2B5EF4-FFF2-40B4-BE49-F238E27FC236}">
                <a16:creationId xmlns:a16="http://schemas.microsoft.com/office/drawing/2014/main" id="{6142AB3D-C991-07C6-92E0-B50BD952DBB3}"/>
              </a:ext>
            </a:extLst>
          </p:cNvPr>
          <p:cNvPicPr>
            <a:picLocks noChangeAspect="1"/>
          </p:cNvPicPr>
          <p:nvPr/>
        </p:nvPicPr>
        <p:blipFill rotWithShape="1">
          <a:blip r:embed="rId8"/>
          <a:stretch/>
        </p:blipFill>
        <p:spPr bwMode="auto">
          <a:xfrm>
            <a:off x="2688797" y="1225400"/>
            <a:ext cx="300836" cy="300836"/>
          </a:xfrm>
          <a:prstGeom prst="rect">
            <a:avLst/>
          </a:prstGeom>
        </p:spPr>
      </p:pic>
      <p:pic>
        <p:nvPicPr>
          <p:cNvPr id="8" name="Рисунок 30" descr="Карандаш">
            <a:extLst>
              <a:ext uri="{FF2B5EF4-FFF2-40B4-BE49-F238E27FC236}">
                <a16:creationId xmlns:a16="http://schemas.microsoft.com/office/drawing/2014/main" id="{2DED886F-9F19-AA2C-84A6-604ECFC43F09}"/>
              </a:ext>
            </a:extLst>
          </p:cNvPr>
          <p:cNvPicPr>
            <a:picLocks noChangeAspect="1"/>
          </p:cNvPicPr>
          <p:nvPr/>
        </p:nvPicPr>
        <p:blipFill rotWithShape="1">
          <a:blip r:embed="rId9"/>
          <a:stretch/>
        </p:blipFill>
        <p:spPr bwMode="auto">
          <a:xfrm>
            <a:off x="2802668" y="1004948"/>
            <a:ext cx="300837" cy="300837"/>
          </a:xfrm>
          <a:prstGeom prst="rect">
            <a:avLst/>
          </a:prstGeom>
        </p:spPr>
      </p:pic>
      <p:pic>
        <p:nvPicPr>
          <p:cNvPr id="9" name="Graphic 8" descr="Image with solid fill">
            <a:extLst>
              <a:ext uri="{FF2B5EF4-FFF2-40B4-BE49-F238E27FC236}">
                <a16:creationId xmlns:a16="http://schemas.microsoft.com/office/drawing/2014/main" id="{BC825D98-0BF5-628A-E399-41EF0EFBC8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bwMode="auto">
          <a:xfrm>
            <a:off x="3536163" y="958015"/>
            <a:ext cx="432357" cy="432357"/>
          </a:xfrm>
          <a:prstGeom prst="rect">
            <a:avLst/>
          </a:prstGeom>
        </p:spPr>
      </p:pic>
      <p:pic>
        <p:nvPicPr>
          <p:cNvPr id="10" name="Graphic 9" descr="Roped Off with solid fill">
            <a:extLst>
              <a:ext uri="{FF2B5EF4-FFF2-40B4-BE49-F238E27FC236}">
                <a16:creationId xmlns:a16="http://schemas.microsoft.com/office/drawing/2014/main" id="{C9BC5C71-7606-AC17-4354-F42DAB79EA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bwMode="auto">
          <a:xfrm>
            <a:off x="3523772" y="1225400"/>
            <a:ext cx="432358" cy="43235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12785635" name="Заголовок 1"/>
          <p:cNvSpPr txBox="1"/>
          <p:nvPr/>
        </p:nvSpPr>
        <p:spPr bwMode="auto">
          <a:xfrm>
            <a:off x="982793" y="433865"/>
            <a:ext cx="9171860" cy="758792"/>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marL="0" marR="0" indent="0" algn="l" defTabSz="914400" rtl="0">
              <a:lnSpc>
                <a:spcPct val="100000"/>
              </a:lnSpc>
              <a:spcBef>
                <a:spcPts val="0"/>
              </a:spcBef>
              <a:spcAft>
                <a:spcPts val="0"/>
              </a:spcAft>
              <a:buClrTx/>
              <a:buSzTx/>
              <a:buFontTx/>
              <a:buNone/>
              <a:defRPr/>
            </a:pPr>
            <a:r>
              <a:rPr lang="ru-RU" sz="2200" b="1">
                <a:solidFill>
                  <a:srgbClr val="0054A6"/>
                </a:solidFill>
              </a:rPr>
              <a:t>КОНТЕНТ НА ОСНОВЕ ПАТЕНТНОЙ ДОКУМЕНТАЦИИ</a:t>
            </a:r>
            <a:endParaRPr/>
          </a:p>
        </p:txBody>
      </p:sp>
      <p:sp>
        <p:nvSpPr>
          <p:cNvPr id="1136814422" name="Заголовок 1"/>
          <p:cNvSpPr txBox="1"/>
          <p:nvPr/>
        </p:nvSpPr>
        <p:spPr bwMode="auto">
          <a:xfrm>
            <a:off x="5253503" y="1080289"/>
            <a:ext cx="5226543" cy="491764"/>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a:lnSpc>
                <a:spcPct val="100000"/>
              </a:lnSpc>
              <a:defRPr/>
            </a:pPr>
            <a:r>
              <a:rPr lang="ru-RU">
                <a:solidFill>
                  <a:srgbClr val="ED1C24"/>
                </a:solidFill>
              </a:rPr>
              <a:t>СОПРОВОЖДЕНИЕ ПОЛЬЗОВАТЕЛЯ ФИЗИЧЕСКИХ ВЫСТВОК НА ПЛОЩАДКЕ ВПТБ</a:t>
            </a:r>
            <a:endParaRPr/>
          </a:p>
        </p:txBody>
      </p:sp>
      <p:sp>
        <p:nvSpPr>
          <p:cNvPr id="1768513806" name="Номер слайда 4"/>
          <p:cNvSpPr>
            <a:spLocks noGrp="1"/>
          </p:cNvSpPr>
          <p:nvPr>
            <p:ph type="sldNum" sz="quarter" idx="12"/>
          </p:nvPr>
        </p:nvSpPr>
        <p:spPr bwMode="auto"/>
        <p:txBody>
          <a:bodyPr/>
          <a:lstStyle/>
          <a:p>
            <a:pPr>
              <a:defRPr/>
            </a:pPr>
            <a:fld id="{F86C1C45-9BD7-47C8-B7F2-11427550BA3A}" type="slidenum">
              <a:rPr lang="ru-RU"/>
              <a:t>21</a:t>
            </a:fld>
            <a:endParaRPr lang="ru-RU"/>
          </a:p>
        </p:txBody>
      </p:sp>
      <p:pic>
        <p:nvPicPr>
          <p:cNvPr id="1632850440" name="Рисунок 27"/>
          <p:cNvPicPr>
            <a:picLocks noChangeAspect="1"/>
          </p:cNvPicPr>
          <p:nvPr/>
        </p:nvPicPr>
        <p:blipFill rotWithShape="1">
          <a:blip r:embed="rId3"/>
          <a:stretch/>
        </p:blipFill>
        <p:spPr bwMode="auto">
          <a:xfrm>
            <a:off x="1069946" y="865752"/>
            <a:ext cx="779780" cy="925261"/>
          </a:xfrm>
          <a:prstGeom prst="rect">
            <a:avLst/>
          </a:prstGeom>
        </p:spPr>
      </p:pic>
      <p:pic>
        <p:nvPicPr>
          <p:cNvPr id="1095536214" name="Рисунок 33" descr="Камера"/>
          <p:cNvPicPr>
            <a:picLocks noChangeAspect="1"/>
          </p:cNvPicPr>
          <p:nvPr/>
        </p:nvPicPr>
        <p:blipFill rotWithShape="1">
          <a:blip r:embed="rId4"/>
          <a:stretch/>
        </p:blipFill>
        <p:spPr bwMode="auto">
          <a:xfrm>
            <a:off x="1823420" y="1029419"/>
            <a:ext cx="427853" cy="427853"/>
          </a:xfrm>
          <a:prstGeom prst="rect">
            <a:avLst/>
          </a:prstGeom>
        </p:spPr>
      </p:pic>
      <p:pic>
        <p:nvPicPr>
          <p:cNvPr id="265434180" name="Рисунок 34" descr="Книги"/>
          <p:cNvPicPr>
            <a:picLocks noChangeAspect="1"/>
          </p:cNvPicPr>
          <p:nvPr/>
        </p:nvPicPr>
        <p:blipFill rotWithShape="1">
          <a:blip r:embed="rId5"/>
          <a:stretch/>
        </p:blipFill>
        <p:spPr bwMode="auto">
          <a:xfrm>
            <a:off x="1986255" y="1268698"/>
            <a:ext cx="377148" cy="377148"/>
          </a:xfrm>
          <a:prstGeom prst="rect">
            <a:avLst/>
          </a:prstGeom>
        </p:spPr>
      </p:pic>
      <p:cxnSp>
        <p:nvCxnSpPr>
          <p:cNvPr id="929106045" name="Прямая со стрелкой 9"/>
          <p:cNvCxnSpPr/>
          <p:nvPr/>
        </p:nvCxnSpPr>
        <p:spPr bwMode="auto">
          <a:xfrm>
            <a:off x="2363403" y="1268698"/>
            <a:ext cx="211521" cy="0"/>
          </a:xfrm>
          <a:prstGeom prst="straightConnector1">
            <a:avLst/>
          </a:prstGeom>
          <a:ln>
            <a:solidFill>
              <a:srgbClr val="0054A6"/>
            </a:solidFill>
            <a:tailEnd type="triangle"/>
          </a:ln>
        </p:spPr>
        <p:style>
          <a:lnRef idx="1">
            <a:schemeClr val="accent1"/>
          </a:lnRef>
          <a:fillRef idx="0">
            <a:schemeClr val="accent1"/>
          </a:fillRef>
          <a:effectRef idx="0">
            <a:schemeClr val="accent1"/>
          </a:effectRef>
          <a:fontRef idx="minor">
            <a:schemeClr val="tx1"/>
          </a:fontRef>
        </p:style>
      </p:cxnSp>
      <p:cxnSp>
        <p:nvCxnSpPr>
          <p:cNvPr id="1106319965" name="Прямая со стрелкой 25"/>
          <p:cNvCxnSpPr/>
          <p:nvPr/>
        </p:nvCxnSpPr>
        <p:spPr bwMode="auto">
          <a:xfrm>
            <a:off x="3211911" y="1253971"/>
            <a:ext cx="211521" cy="0"/>
          </a:xfrm>
          <a:prstGeom prst="straightConnector1">
            <a:avLst/>
          </a:prstGeom>
          <a:ln>
            <a:solidFill>
              <a:srgbClr val="0054A6"/>
            </a:solidFill>
            <a:tailEnd type="triangle"/>
          </a:ln>
        </p:spPr>
        <p:style>
          <a:lnRef idx="1">
            <a:schemeClr val="accent1"/>
          </a:lnRef>
          <a:fillRef idx="0">
            <a:schemeClr val="accent1"/>
          </a:fillRef>
          <a:effectRef idx="0">
            <a:schemeClr val="accent1"/>
          </a:effectRef>
          <a:fontRef idx="minor">
            <a:schemeClr val="tx1"/>
          </a:fontRef>
        </p:style>
      </p:cxnSp>
      <p:pic>
        <p:nvPicPr>
          <p:cNvPr id="14675419" name="Рисунок 12" descr="Лупа"/>
          <p:cNvPicPr>
            <a:picLocks noChangeAspect="1"/>
          </p:cNvPicPr>
          <p:nvPr/>
        </p:nvPicPr>
        <p:blipFill rotWithShape="1">
          <a:blip r:embed="rId6"/>
          <a:stretch/>
        </p:blipFill>
        <p:spPr bwMode="auto">
          <a:xfrm>
            <a:off x="2688797" y="1225400"/>
            <a:ext cx="300836" cy="300836"/>
          </a:xfrm>
          <a:prstGeom prst="rect">
            <a:avLst/>
          </a:prstGeom>
        </p:spPr>
      </p:pic>
      <p:pic>
        <p:nvPicPr>
          <p:cNvPr id="899346786" name="Рисунок 30" descr="Карандаш"/>
          <p:cNvPicPr>
            <a:picLocks noChangeAspect="1"/>
          </p:cNvPicPr>
          <p:nvPr/>
        </p:nvPicPr>
        <p:blipFill rotWithShape="1">
          <a:blip r:embed="rId7"/>
          <a:stretch/>
        </p:blipFill>
        <p:spPr bwMode="auto">
          <a:xfrm>
            <a:off x="2802668" y="1004948"/>
            <a:ext cx="300837" cy="300837"/>
          </a:xfrm>
          <a:prstGeom prst="rect">
            <a:avLst/>
          </a:prstGeom>
        </p:spPr>
      </p:pic>
      <p:pic>
        <p:nvPicPr>
          <p:cNvPr id="856469297" name="Рисунок 7"/>
          <p:cNvPicPr>
            <a:picLocks noChangeAspect="1"/>
          </p:cNvPicPr>
          <p:nvPr/>
        </p:nvPicPr>
        <p:blipFill rotWithShape="1">
          <a:blip r:embed="rId8"/>
          <a:stretch/>
        </p:blipFill>
        <p:spPr bwMode="auto">
          <a:xfrm>
            <a:off x="914083" y="2781322"/>
            <a:ext cx="4595655" cy="2585056"/>
          </a:xfrm>
          <a:prstGeom prst="roundRect">
            <a:avLst>
              <a:gd name="adj" fmla="val 2837"/>
            </a:avLst>
          </a:prstGeom>
          <a:ln>
            <a:noFill/>
          </a:ln>
          <a:effectLst>
            <a:glow rad="127000">
              <a:schemeClr val="accent1">
                <a:alpha val="10000"/>
              </a:schemeClr>
            </a:glow>
          </a:effectLst>
        </p:spPr>
      </p:pic>
      <p:pic>
        <p:nvPicPr>
          <p:cNvPr id="1672292166" name="Рисунок 8"/>
          <p:cNvPicPr>
            <a:picLocks noChangeAspect="1"/>
          </p:cNvPicPr>
          <p:nvPr/>
        </p:nvPicPr>
        <p:blipFill rotWithShape="1">
          <a:blip r:embed="rId9"/>
          <a:stretch/>
        </p:blipFill>
        <p:spPr bwMode="auto">
          <a:xfrm>
            <a:off x="5705066" y="2485647"/>
            <a:ext cx="5851031" cy="3291205"/>
          </a:xfrm>
          <a:prstGeom prst="roundRect">
            <a:avLst>
              <a:gd name="adj" fmla="val 5144"/>
            </a:avLst>
          </a:prstGeom>
          <a:ln>
            <a:noFill/>
          </a:ln>
          <a:effectLst>
            <a:glow rad="127000">
              <a:schemeClr val="accent1">
                <a:alpha val="10000"/>
              </a:schemeClr>
            </a:glow>
          </a:effectLst>
        </p:spPr>
      </p:pic>
      <p:pic>
        <p:nvPicPr>
          <p:cNvPr id="2" name="Graphic 1" descr="Image with solid fill">
            <a:extLst>
              <a:ext uri="{FF2B5EF4-FFF2-40B4-BE49-F238E27FC236}">
                <a16:creationId xmlns:a16="http://schemas.microsoft.com/office/drawing/2014/main" id="{C56B00D6-6668-FD04-C135-068FD762DB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bwMode="auto">
          <a:xfrm>
            <a:off x="3536163" y="958015"/>
            <a:ext cx="432357" cy="432357"/>
          </a:xfrm>
          <a:prstGeom prst="rect">
            <a:avLst/>
          </a:prstGeom>
        </p:spPr>
      </p:pic>
      <p:pic>
        <p:nvPicPr>
          <p:cNvPr id="3" name="Graphic 2" descr="Roped Off with solid fill">
            <a:extLst>
              <a:ext uri="{FF2B5EF4-FFF2-40B4-BE49-F238E27FC236}">
                <a16:creationId xmlns:a16="http://schemas.microsoft.com/office/drawing/2014/main" id="{A97EA356-56AF-1847-625D-15695DCD4E2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bwMode="auto">
          <a:xfrm>
            <a:off x="3523772" y="1225400"/>
            <a:ext cx="432358" cy="43235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 name="Стрелка: пятиугольник 13">
            <a:extLst>
              <a:ext uri="{FF2B5EF4-FFF2-40B4-BE49-F238E27FC236}">
                <a16:creationId xmlns:a16="http://schemas.microsoft.com/office/drawing/2014/main" id="{E70E5DCC-89D9-CA08-70AC-962A5237077F}"/>
              </a:ext>
            </a:extLst>
          </p:cNvPr>
          <p:cNvSpPr/>
          <p:nvPr/>
        </p:nvSpPr>
        <p:spPr bwMode="auto">
          <a:xfrm rot="5400000">
            <a:off x="9499857" y="4273190"/>
            <a:ext cx="1309587" cy="441242"/>
          </a:xfrm>
          <a:prstGeom prst="homePlate">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6" name="Стрелка: пятиугольник 13">
            <a:extLst>
              <a:ext uri="{FF2B5EF4-FFF2-40B4-BE49-F238E27FC236}">
                <a16:creationId xmlns:a16="http://schemas.microsoft.com/office/drawing/2014/main" id="{07DD4746-7EEA-DFF5-CF16-47E024D0DD2C}"/>
              </a:ext>
            </a:extLst>
          </p:cNvPr>
          <p:cNvSpPr/>
          <p:nvPr/>
        </p:nvSpPr>
        <p:spPr bwMode="auto">
          <a:xfrm rot="5400000">
            <a:off x="6861535" y="4229753"/>
            <a:ext cx="1309587" cy="441242"/>
          </a:xfrm>
          <a:prstGeom prst="homePlate">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5" name="Стрелка: пятиугольник 13">
            <a:extLst>
              <a:ext uri="{FF2B5EF4-FFF2-40B4-BE49-F238E27FC236}">
                <a16:creationId xmlns:a16="http://schemas.microsoft.com/office/drawing/2014/main" id="{DA4FF001-9D78-5185-C218-DB87FFF20ADB}"/>
              </a:ext>
            </a:extLst>
          </p:cNvPr>
          <p:cNvSpPr/>
          <p:nvPr/>
        </p:nvSpPr>
        <p:spPr bwMode="auto">
          <a:xfrm rot="5400000">
            <a:off x="4152097" y="4218438"/>
            <a:ext cx="1309587" cy="441242"/>
          </a:xfrm>
          <a:prstGeom prst="homePlate">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4" name="Стрелка: пятиугольник 13">
            <a:extLst>
              <a:ext uri="{FF2B5EF4-FFF2-40B4-BE49-F238E27FC236}">
                <a16:creationId xmlns:a16="http://schemas.microsoft.com/office/drawing/2014/main" id="{327DD773-E457-86E0-5A6A-E59DE4375D8F}"/>
              </a:ext>
            </a:extLst>
          </p:cNvPr>
          <p:cNvSpPr/>
          <p:nvPr/>
        </p:nvSpPr>
        <p:spPr bwMode="auto">
          <a:xfrm rot="5400000">
            <a:off x="1417274" y="4218437"/>
            <a:ext cx="1309587" cy="441242"/>
          </a:xfrm>
          <a:prstGeom prst="homePlate">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3" name="Стрелка: пятиугольник 13">
            <a:extLst>
              <a:ext uri="{FF2B5EF4-FFF2-40B4-BE49-F238E27FC236}">
                <a16:creationId xmlns:a16="http://schemas.microsoft.com/office/drawing/2014/main" id="{D8AA0566-8B3A-CDBA-7804-8057CB88F863}"/>
              </a:ext>
            </a:extLst>
          </p:cNvPr>
          <p:cNvSpPr/>
          <p:nvPr/>
        </p:nvSpPr>
        <p:spPr bwMode="auto">
          <a:xfrm rot="5400000">
            <a:off x="8795737" y="2685844"/>
            <a:ext cx="1309587" cy="441242"/>
          </a:xfrm>
          <a:prstGeom prst="homePlate">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2" name="Стрелка: пятиугольник 13">
            <a:extLst>
              <a:ext uri="{FF2B5EF4-FFF2-40B4-BE49-F238E27FC236}">
                <a16:creationId xmlns:a16="http://schemas.microsoft.com/office/drawing/2014/main" id="{8584AC95-FFA9-7410-CFBC-C1E9B4D7C7D0}"/>
              </a:ext>
            </a:extLst>
          </p:cNvPr>
          <p:cNvSpPr/>
          <p:nvPr/>
        </p:nvSpPr>
        <p:spPr bwMode="auto">
          <a:xfrm>
            <a:off x="6106928" y="2465223"/>
            <a:ext cx="1309587" cy="441242"/>
          </a:xfrm>
          <a:prstGeom prst="homePlate">
            <a:avLst>
              <a:gd name="adj" fmla="val 50000"/>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1" name="Стрелка: пятиугольник 13">
            <a:extLst>
              <a:ext uri="{FF2B5EF4-FFF2-40B4-BE49-F238E27FC236}">
                <a16:creationId xmlns:a16="http://schemas.microsoft.com/office/drawing/2014/main" id="{342A80AE-12A1-0ECA-5D2C-8F6FE1F4B061}"/>
              </a:ext>
            </a:extLst>
          </p:cNvPr>
          <p:cNvSpPr/>
          <p:nvPr/>
        </p:nvSpPr>
        <p:spPr bwMode="auto">
          <a:xfrm>
            <a:off x="2197049" y="2465223"/>
            <a:ext cx="1309587" cy="441242"/>
          </a:xfrm>
          <a:prstGeom prst="homePlate">
            <a:avLst>
              <a:gd name="adj" fmla="val 50000"/>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362052167" name="Номер слайда 6"/>
          <p:cNvSpPr>
            <a:spLocks noGrp="1"/>
          </p:cNvSpPr>
          <p:nvPr>
            <p:ph type="sldNum" sz="quarter" idx="12"/>
          </p:nvPr>
        </p:nvSpPr>
        <p:spPr bwMode="auto">
          <a:xfrm>
            <a:off x="10780295" y="6248214"/>
            <a:ext cx="1029802" cy="365124"/>
          </a:xfrm>
        </p:spPr>
        <p:txBody>
          <a:bodyPr/>
          <a:lstStyle>
            <a:lvl1pPr>
              <a:defRPr>
                <a:latin typeface="+mn-lt"/>
              </a:defRPr>
            </a:lvl1pPr>
          </a:lstStyle>
          <a:p>
            <a:pPr>
              <a:defRPr/>
            </a:pPr>
            <a:fld id="{EAC5D80A-E94E-FF32-8F0C-0292BF99062D}" type="slidenum">
              <a:rPr lang="ru-RU"/>
              <a:t>22</a:t>
            </a:fld>
            <a:endParaRPr lang="ru-RU"/>
          </a:p>
        </p:txBody>
      </p:sp>
      <p:sp>
        <p:nvSpPr>
          <p:cNvPr id="615676791" name="Заголовок 1"/>
          <p:cNvSpPr txBox="1"/>
          <p:nvPr/>
        </p:nvSpPr>
        <p:spPr bwMode="auto">
          <a:xfrm>
            <a:off x="982792" y="433864"/>
            <a:ext cx="9171859" cy="758791"/>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marL="0" marR="0" indent="0" algn="l" defTabSz="914400" rtl="0">
              <a:lnSpc>
                <a:spcPct val="100000"/>
              </a:lnSpc>
              <a:spcBef>
                <a:spcPts val="0"/>
              </a:spcBef>
              <a:spcAft>
                <a:spcPts val="0"/>
              </a:spcAft>
              <a:buClrTx/>
              <a:buSzTx/>
              <a:buFontTx/>
              <a:buNone/>
              <a:defRPr/>
            </a:pPr>
            <a:r>
              <a:rPr lang="ru-RU" sz="2200" b="1">
                <a:solidFill>
                  <a:srgbClr val="0054A6"/>
                </a:solidFill>
              </a:rPr>
              <a:t>КОМПЛЕКСНОЕ СОЗДАНИЕ КОНТЕНТА С ИСПОЛЬЗОВАНИЕМ ПАТЕНТНЫХ ДОКУМЕНТОВ И ЦИФРОВЫХ ТЕХНОЛОГИЙ</a:t>
            </a:r>
            <a:endParaRPr/>
          </a:p>
        </p:txBody>
      </p:sp>
      <p:sp>
        <p:nvSpPr>
          <p:cNvPr id="1575677318" name="Заголовок 1"/>
          <p:cNvSpPr txBox="1"/>
          <p:nvPr/>
        </p:nvSpPr>
        <p:spPr bwMode="auto">
          <a:xfrm>
            <a:off x="3083445" y="1338824"/>
            <a:ext cx="5226543" cy="491763"/>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a:lnSpc>
                <a:spcPct val="100000"/>
              </a:lnSpc>
              <a:defRPr/>
            </a:pPr>
            <a:r>
              <a:rPr lang="ru-RU">
                <a:solidFill>
                  <a:srgbClr val="ED1C24"/>
                </a:solidFill>
              </a:rPr>
              <a:t>ПАТЕНТНАЯ ДОКУМЕНТАЦИЯ ВРЕМЕН ВЕЛИКОЙ ОТЕЧЕСТВЕННОЙ ВОЙНЫ</a:t>
            </a:r>
            <a:endParaRPr/>
          </a:p>
        </p:txBody>
      </p:sp>
      <p:sp>
        <p:nvSpPr>
          <p:cNvPr id="1847271016" name="Rectangle: Rounded Corners 1847271015"/>
          <p:cNvSpPr/>
          <p:nvPr/>
        </p:nvSpPr>
        <p:spPr bwMode="auto">
          <a:xfrm>
            <a:off x="775166" y="2210744"/>
            <a:ext cx="2102023" cy="1002285"/>
          </a:xfrm>
          <a:prstGeom prst="roundRect">
            <a:avLst>
              <a:gd name="adj" fmla="val 16667"/>
            </a:avLst>
          </a:prstGeom>
          <a:solidFill>
            <a:schemeClr val="bg1"/>
          </a:solidFill>
          <a:ln w="6349" cap="flat" cmpd="sng" algn="ctr">
            <a:solidFill>
              <a:schemeClr val="accent1">
                <a:lumMod val="50196"/>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t" anchorCtr="0" forceAA="0" compatLnSpc="0"/>
          <a:lstStyle/>
          <a:p>
            <a:pPr algn="ctr">
              <a:defRPr/>
            </a:pPr>
            <a:r>
              <a:rPr>
                <a:solidFill>
                  <a:schemeClr val="accent1"/>
                </a:solidFill>
              </a:rPr>
              <a:t>ОЦИФРОВКА</a:t>
            </a:r>
          </a:p>
        </p:txBody>
      </p:sp>
      <p:sp>
        <p:nvSpPr>
          <p:cNvPr id="1182310366" name="Rectangle: Rounded Corners 1182310365"/>
          <p:cNvSpPr/>
          <p:nvPr/>
        </p:nvSpPr>
        <p:spPr bwMode="auto">
          <a:xfrm>
            <a:off x="3969467" y="2210744"/>
            <a:ext cx="2766764" cy="950201"/>
          </a:xfrm>
          <a:prstGeom prst="roundRect">
            <a:avLst>
              <a:gd name="adj" fmla="val 16667"/>
            </a:avLst>
          </a:prstGeom>
          <a:solidFill>
            <a:schemeClr val="bg1"/>
          </a:solidFill>
          <a:ln w="6349" cap="flat" cmpd="sng" algn="ctr">
            <a:solidFill>
              <a:schemeClr val="accent1">
                <a:lumMod val="50196"/>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t" anchorCtr="0" forceAA="0" compatLnSpc="0"/>
          <a:lstStyle/>
          <a:p>
            <a:pPr algn="ctr">
              <a:defRPr/>
            </a:pPr>
            <a:r>
              <a:rPr sz="1200">
                <a:solidFill>
                  <a:schemeClr val="accent1"/>
                </a:solidFill>
              </a:rPr>
              <a:t>РАСПОЗНАВАНИЕ ТЕКСТА</a:t>
            </a:r>
          </a:p>
        </p:txBody>
      </p:sp>
      <p:sp>
        <p:nvSpPr>
          <p:cNvPr id="1012734871" name="Rectangle: Rounded Corners 1012734870"/>
          <p:cNvSpPr/>
          <p:nvPr/>
        </p:nvSpPr>
        <p:spPr bwMode="auto">
          <a:xfrm>
            <a:off x="7605866" y="2223920"/>
            <a:ext cx="3689328" cy="950200"/>
          </a:xfrm>
          <a:prstGeom prst="roundRect">
            <a:avLst>
              <a:gd name="adj" fmla="val 16667"/>
            </a:avLst>
          </a:prstGeom>
          <a:solidFill>
            <a:schemeClr val="bg1"/>
          </a:solidFill>
          <a:ln w="6349" cap="flat" cmpd="sng" algn="ctr">
            <a:solidFill>
              <a:schemeClr val="accent1">
                <a:lumMod val="50196"/>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t" anchorCtr="0" forceAA="0" compatLnSpc="0"/>
          <a:lstStyle/>
          <a:p>
            <a:pPr algn="ctr">
              <a:defRPr/>
            </a:pPr>
            <a:r>
              <a:rPr sz="1200">
                <a:solidFill>
                  <a:schemeClr val="accent1"/>
                </a:solidFill>
              </a:rPr>
              <a:t>ПУБЛИКАЦИЯ ДОКУМЕНТОВ В ПОИСКОВЫХ СИСТЕМАХ</a:t>
            </a:r>
          </a:p>
        </p:txBody>
      </p:sp>
      <p:sp>
        <p:nvSpPr>
          <p:cNvPr id="414932695" name="Rectangle: Rounded Corners 414932694"/>
          <p:cNvSpPr/>
          <p:nvPr/>
        </p:nvSpPr>
        <p:spPr bwMode="auto">
          <a:xfrm>
            <a:off x="713918" y="5207580"/>
            <a:ext cx="2544272" cy="1216555"/>
          </a:xfrm>
          <a:prstGeom prst="roundRect">
            <a:avLst>
              <a:gd name="adj" fmla="val 16667"/>
            </a:avLst>
          </a:prstGeom>
          <a:solidFill>
            <a:schemeClr val="bg1"/>
          </a:solidFill>
          <a:ln w="6349" cap="flat" cmpd="sng" algn="ctr">
            <a:solidFill>
              <a:schemeClr val="accent1">
                <a:lumMod val="50196"/>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t" anchorCtr="0" forceAA="0" compatLnSpc="0"/>
          <a:lstStyle/>
          <a:p>
            <a:pPr algn="ctr">
              <a:defRPr/>
            </a:pPr>
            <a:r>
              <a:rPr sz="1200">
                <a:solidFill>
                  <a:schemeClr val="accent1"/>
                </a:solidFill>
              </a:rPr>
              <a:t>СОЗДАНИЕ ТЕМАТИЧЕСКИХ ПОДБОРОК</a:t>
            </a:r>
          </a:p>
        </p:txBody>
      </p:sp>
      <p:sp>
        <p:nvSpPr>
          <p:cNvPr id="807659724" name="Rectangle: Rounded Corners 807659723"/>
          <p:cNvSpPr/>
          <p:nvPr/>
        </p:nvSpPr>
        <p:spPr bwMode="auto">
          <a:xfrm>
            <a:off x="3392719" y="5207580"/>
            <a:ext cx="2622530" cy="1216555"/>
          </a:xfrm>
          <a:prstGeom prst="roundRect">
            <a:avLst>
              <a:gd name="adj" fmla="val 16667"/>
            </a:avLst>
          </a:prstGeom>
          <a:solidFill>
            <a:schemeClr val="bg1"/>
          </a:solidFill>
          <a:ln w="6349" cap="flat" cmpd="sng" algn="ctr">
            <a:solidFill>
              <a:schemeClr val="accent1">
                <a:lumMod val="50196"/>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t" anchorCtr="0" forceAA="0" compatLnSpc="0"/>
          <a:lstStyle/>
          <a:p>
            <a:pPr algn="ctr">
              <a:defRPr/>
            </a:pPr>
            <a:r>
              <a:rPr sz="1200">
                <a:solidFill>
                  <a:schemeClr val="accent1"/>
                </a:solidFill>
              </a:rPr>
              <a:t>СОЗДАНИЕ ИЗДАНИЙ </a:t>
            </a:r>
            <a:br>
              <a:rPr sz="1200">
                <a:solidFill>
                  <a:schemeClr val="accent1"/>
                </a:solidFill>
              </a:rPr>
            </a:br>
            <a:r>
              <a:rPr sz="1200">
                <a:solidFill>
                  <a:schemeClr val="accent1"/>
                </a:solidFill>
              </a:rPr>
              <a:t>И ПУБЛИКАЦИЙ</a:t>
            </a:r>
          </a:p>
        </p:txBody>
      </p:sp>
      <p:sp>
        <p:nvSpPr>
          <p:cNvPr id="1804787631" name="Rectangle: Rounded Corners 1804787630"/>
          <p:cNvSpPr/>
          <p:nvPr/>
        </p:nvSpPr>
        <p:spPr bwMode="auto">
          <a:xfrm>
            <a:off x="6109990" y="5207580"/>
            <a:ext cx="2622529" cy="1216555"/>
          </a:xfrm>
          <a:prstGeom prst="roundRect">
            <a:avLst>
              <a:gd name="adj" fmla="val 16667"/>
            </a:avLst>
          </a:prstGeom>
          <a:solidFill>
            <a:schemeClr val="bg1"/>
          </a:solidFill>
          <a:ln w="6349" cap="flat" cmpd="sng" algn="ctr">
            <a:solidFill>
              <a:schemeClr val="accent1">
                <a:lumMod val="50196"/>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t" anchorCtr="0" forceAA="0" compatLnSpc="0"/>
          <a:lstStyle/>
          <a:p>
            <a:pPr algn="ctr">
              <a:defRPr/>
            </a:pPr>
            <a:r>
              <a:rPr sz="1200">
                <a:solidFill>
                  <a:schemeClr val="accent1"/>
                </a:solidFill>
              </a:rPr>
              <a:t>СОЗДАНИЕ ВИРТУАЛЬНЫХ ВЫЫСТАВОК</a:t>
            </a:r>
          </a:p>
        </p:txBody>
      </p:sp>
      <p:sp>
        <p:nvSpPr>
          <p:cNvPr id="1561829921" name="Rectangle: Rounded Corners 1561829920"/>
          <p:cNvSpPr/>
          <p:nvPr/>
        </p:nvSpPr>
        <p:spPr bwMode="auto">
          <a:xfrm>
            <a:off x="8871733" y="5207580"/>
            <a:ext cx="2423464" cy="1216555"/>
          </a:xfrm>
          <a:prstGeom prst="roundRect">
            <a:avLst>
              <a:gd name="adj" fmla="val 16667"/>
            </a:avLst>
          </a:prstGeom>
          <a:solidFill>
            <a:schemeClr val="bg1"/>
          </a:solidFill>
          <a:ln w="6349" cap="flat" cmpd="sng" algn="ctr">
            <a:solidFill>
              <a:schemeClr val="accent1">
                <a:lumMod val="50196"/>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t" anchorCtr="0" forceAA="0" compatLnSpc="0"/>
          <a:lstStyle/>
          <a:p>
            <a:pPr algn="ctr">
              <a:defRPr/>
            </a:pPr>
            <a:r>
              <a:rPr sz="1200">
                <a:solidFill>
                  <a:schemeClr val="accent1"/>
                </a:solidFill>
              </a:rPr>
              <a:t>ЦИФРОВАЯ ИНТЕГРАЦИЯ </a:t>
            </a:r>
            <a:br>
              <a:rPr sz="1200">
                <a:solidFill>
                  <a:schemeClr val="accent1"/>
                </a:solidFill>
              </a:rPr>
            </a:br>
            <a:r>
              <a:rPr sz="1200">
                <a:solidFill>
                  <a:schemeClr val="accent1"/>
                </a:solidFill>
              </a:rPr>
              <a:t>С ФИЗИЧЕСКИМИ ВЫСТАВКАМИ</a:t>
            </a:r>
          </a:p>
        </p:txBody>
      </p:sp>
      <p:sp>
        <p:nvSpPr>
          <p:cNvPr id="804384386" name="Rectangle: Rounded Corners 804384385"/>
          <p:cNvSpPr/>
          <p:nvPr/>
        </p:nvSpPr>
        <p:spPr bwMode="auto">
          <a:xfrm>
            <a:off x="713918" y="3705717"/>
            <a:ext cx="10581278" cy="950200"/>
          </a:xfrm>
          <a:prstGeom prst="roundRect">
            <a:avLst>
              <a:gd name="adj" fmla="val 16667"/>
            </a:avLst>
          </a:prstGeom>
          <a:solidFill>
            <a:schemeClr val="bg1"/>
          </a:solidFill>
          <a:ln w="6349" cap="flat" cmpd="sng" algn="ctr">
            <a:solidFill>
              <a:schemeClr val="accent1">
                <a:lumMod val="50196"/>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t" anchorCtr="0" forceAA="0" compatLnSpc="0"/>
          <a:lstStyle/>
          <a:p>
            <a:pPr algn="ctr">
              <a:defRPr/>
            </a:pPr>
            <a:r>
              <a:rPr sz="1200">
                <a:solidFill>
                  <a:schemeClr val="accent1"/>
                </a:solidFill>
              </a:rPr>
              <a:t>ОБРАБОТКА ДОКУМЕНТНОГО МАССИВА С ИСПОЛЬЗОВАНИЕМ ИИ-СИСТЕМ И ПОСК ПО ДОКУМЕНТНОМУ МАССИВУ </a:t>
            </a:r>
          </a:p>
        </p:txBody>
      </p:sp>
      <p:pic>
        <p:nvPicPr>
          <p:cNvPr id="284983298" name="Рисунок 33" descr="Камера"/>
          <p:cNvPicPr>
            <a:picLocks noChangeAspect="1"/>
          </p:cNvPicPr>
          <p:nvPr/>
        </p:nvPicPr>
        <p:blipFill rotWithShape="1">
          <a:blip r:embed="rId3"/>
          <a:stretch/>
        </p:blipFill>
        <p:spPr bwMode="auto">
          <a:xfrm>
            <a:off x="1612252" y="2685845"/>
            <a:ext cx="427852" cy="427852"/>
          </a:xfrm>
          <a:prstGeom prst="rect">
            <a:avLst/>
          </a:prstGeom>
        </p:spPr>
      </p:pic>
      <p:grpSp>
        <p:nvGrpSpPr>
          <p:cNvPr id="1122138767" name="Group 1122138766"/>
          <p:cNvGrpSpPr/>
          <p:nvPr/>
        </p:nvGrpSpPr>
        <p:grpSpPr bwMode="auto">
          <a:xfrm>
            <a:off x="5284927" y="4118903"/>
            <a:ext cx="1032635" cy="475100"/>
            <a:chOff x="0" y="0"/>
            <a:chExt cx="1032635" cy="475100"/>
          </a:xfrm>
        </p:grpSpPr>
        <p:pic>
          <p:nvPicPr>
            <p:cNvPr id="482668030" name="Рисунок 19" descr="Робот"/>
            <p:cNvPicPr>
              <a:picLocks noChangeAspect="1"/>
            </p:cNvPicPr>
            <p:nvPr/>
          </p:nvPicPr>
          <p:blipFill rotWithShape="1">
            <a:blip r:embed="rId4"/>
            <a:stretch/>
          </p:blipFill>
          <p:spPr bwMode="auto">
            <a:xfrm>
              <a:off x="0" y="0"/>
              <a:ext cx="461845" cy="475100"/>
            </a:xfrm>
            <a:prstGeom prst="rect">
              <a:avLst/>
            </a:prstGeom>
          </p:spPr>
        </p:pic>
        <p:pic>
          <p:nvPicPr>
            <p:cNvPr id="1431706516" name="Рисунок 12" descr="Лупа"/>
            <p:cNvPicPr>
              <a:picLocks noChangeAspect="1"/>
            </p:cNvPicPr>
            <p:nvPr/>
          </p:nvPicPr>
          <p:blipFill rotWithShape="1">
            <a:blip r:embed="rId5"/>
            <a:stretch/>
          </p:blipFill>
          <p:spPr bwMode="auto">
            <a:xfrm>
              <a:off x="353223" y="40545"/>
              <a:ext cx="383016" cy="394009"/>
            </a:xfrm>
            <a:prstGeom prst="rect">
              <a:avLst/>
            </a:prstGeom>
          </p:spPr>
        </p:pic>
        <p:pic>
          <p:nvPicPr>
            <p:cNvPr id="177629271" name="Рисунок 30" descr="Карандаш"/>
            <p:cNvPicPr>
              <a:picLocks noChangeAspect="1"/>
            </p:cNvPicPr>
            <p:nvPr/>
          </p:nvPicPr>
          <p:blipFill rotWithShape="1">
            <a:blip r:embed="rId6"/>
            <a:stretch/>
          </p:blipFill>
          <p:spPr bwMode="auto">
            <a:xfrm>
              <a:off x="649618" y="0"/>
              <a:ext cx="383017" cy="394010"/>
            </a:xfrm>
            <a:prstGeom prst="rect">
              <a:avLst/>
            </a:prstGeom>
          </p:spPr>
        </p:pic>
      </p:grpSp>
      <p:pic>
        <p:nvPicPr>
          <p:cNvPr id="269021015" name="Рисунок 32" descr="Интернет"/>
          <p:cNvPicPr>
            <a:picLocks noChangeAspect="1"/>
          </p:cNvPicPr>
          <p:nvPr/>
        </p:nvPicPr>
        <p:blipFill rotWithShape="1">
          <a:blip r:embed="rId7"/>
          <a:stretch/>
        </p:blipFill>
        <p:spPr bwMode="auto">
          <a:xfrm>
            <a:off x="9201509" y="2650749"/>
            <a:ext cx="498045" cy="498045"/>
          </a:xfrm>
          <a:prstGeom prst="rect">
            <a:avLst/>
          </a:prstGeom>
        </p:spPr>
      </p:pic>
      <p:grpSp>
        <p:nvGrpSpPr>
          <p:cNvPr id="10" name="Group 9">
            <a:extLst>
              <a:ext uri="{FF2B5EF4-FFF2-40B4-BE49-F238E27FC236}">
                <a16:creationId xmlns:a16="http://schemas.microsoft.com/office/drawing/2014/main" id="{95726AD7-4167-A29F-D67D-0A908ADA1DB7}"/>
              </a:ext>
            </a:extLst>
          </p:cNvPr>
          <p:cNvGrpSpPr/>
          <p:nvPr/>
        </p:nvGrpSpPr>
        <p:grpSpPr>
          <a:xfrm>
            <a:off x="9842640" y="5783368"/>
            <a:ext cx="444748" cy="699743"/>
            <a:chOff x="9842640" y="5783368"/>
            <a:chExt cx="444748" cy="699743"/>
          </a:xfrm>
        </p:grpSpPr>
        <p:pic>
          <p:nvPicPr>
            <p:cNvPr id="3" name="Graphic 2" descr="Image with solid fill">
              <a:extLst>
                <a:ext uri="{FF2B5EF4-FFF2-40B4-BE49-F238E27FC236}">
                  <a16:creationId xmlns:a16="http://schemas.microsoft.com/office/drawing/2014/main" id="{8D906010-00EC-3C96-047B-9E96CFE32B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55031" y="5783368"/>
              <a:ext cx="432357" cy="432357"/>
            </a:xfrm>
            <a:prstGeom prst="rect">
              <a:avLst/>
            </a:prstGeom>
          </p:spPr>
        </p:pic>
        <p:pic>
          <p:nvPicPr>
            <p:cNvPr id="5" name="Graphic 4" descr="Roped Off with solid fill">
              <a:extLst>
                <a:ext uri="{FF2B5EF4-FFF2-40B4-BE49-F238E27FC236}">
                  <a16:creationId xmlns:a16="http://schemas.microsoft.com/office/drawing/2014/main" id="{728B7FE6-789D-E158-7544-95028D5B9B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42640" y="6050753"/>
              <a:ext cx="432358" cy="432358"/>
            </a:xfrm>
            <a:prstGeom prst="rect">
              <a:avLst/>
            </a:prstGeom>
          </p:spPr>
        </p:pic>
      </p:grpSp>
      <p:pic>
        <p:nvPicPr>
          <p:cNvPr id="6" name="Рисунок 32" descr="Интернет">
            <a:extLst>
              <a:ext uri="{FF2B5EF4-FFF2-40B4-BE49-F238E27FC236}">
                <a16:creationId xmlns:a16="http://schemas.microsoft.com/office/drawing/2014/main" id="{74837D7A-9536-390E-575F-C565B74D3D41}"/>
              </a:ext>
            </a:extLst>
          </p:cNvPr>
          <p:cNvPicPr>
            <a:picLocks noChangeAspect="1"/>
          </p:cNvPicPr>
          <p:nvPr/>
        </p:nvPicPr>
        <p:blipFill rotWithShape="1">
          <a:blip r:embed="rId7"/>
          <a:stretch/>
        </p:blipFill>
        <p:spPr bwMode="auto">
          <a:xfrm>
            <a:off x="7181877" y="5750169"/>
            <a:ext cx="498045" cy="498045"/>
          </a:xfrm>
          <a:prstGeom prst="rect">
            <a:avLst/>
          </a:prstGeom>
        </p:spPr>
      </p:pic>
      <p:pic>
        <p:nvPicPr>
          <p:cNvPr id="7" name="Рисунок 32" descr="Интернет">
            <a:extLst>
              <a:ext uri="{FF2B5EF4-FFF2-40B4-BE49-F238E27FC236}">
                <a16:creationId xmlns:a16="http://schemas.microsoft.com/office/drawing/2014/main" id="{9D1C1734-3D11-B334-E659-A8FC73F97090}"/>
              </a:ext>
            </a:extLst>
          </p:cNvPr>
          <p:cNvPicPr>
            <a:picLocks noChangeAspect="1"/>
          </p:cNvPicPr>
          <p:nvPr/>
        </p:nvPicPr>
        <p:blipFill rotWithShape="1">
          <a:blip r:embed="rId7"/>
          <a:stretch/>
        </p:blipFill>
        <p:spPr bwMode="auto">
          <a:xfrm>
            <a:off x="4531124" y="5768887"/>
            <a:ext cx="498045" cy="498045"/>
          </a:xfrm>
          <a:prstGeom prst="rect">
            <a:avLst/>
          </a:prstGeom>
        </p:spPr>
      </p:pic>
      <p:pic>
        <p:nvPicPr>
          <p:cNvPr id="8" name="Рисунок 32" descr="Интернет">
            <a:extLst>
              <a:ext uri="{FF2B5EF4-FFF2-40B4-BE49-F238E27FC236}">
                <a16:creationId xmlns:a16="http://schemas.microsoft.com/office/drawing/2014/main" id="{50EEF05D-381D-83C3-89A4-D5C1D81FAC7B}"/>
              </a:ext>
            </a:extLst>
          </p:cNvPr>
          <p:cNvPicPr>
            <a:picLocks noChangeAspect="1"/>
          </p:cNvPicPr>
          <p:nvPr/>
        </p:nvPicPr>
        <p:blipFill rotWithShape="1">
          <a:blip r:embed="rId7"/>
          <a:stretch/>
        </p:blipFill>
        <p:spPr bwMode="auto">
          <a:xfrm>
            <a:off x="1737031" y="5768886"/>
            <a:ext cx="498045" cy="498045"/>
          </a:xfrm>
          <a:prstGeom prst="rect">
            <a:avLst/>
          </a:prstGeom>
        </p:spPr>
      </p:pic>
      <p:pic>
        <p:nvPicPr>
          <p:cNvPr id="9" name="Рисунок 19" descr="Робот">
            <a:extLst>
              <a:ext uri="{FF2B5EF4-FFF2-40B4-BE49-F238E27FC236}">
                <a16:creationId xmlns:a16="http://schemas.microsoft.com/office/drawing/2014/main" id="{B155915C-6528-146B-B3B6-E177B752EFDE}"/>
              </a:ext>
            </a:extLst>
          </p:cNvPr>
          <p:cNvPicPr>
            <a:picLocks noChangeAspect="1"/>
          </p:cNvPicPr>
          <p:nvPr/>
        </p:nvPicPr>
        <p:blipFill rotWithShape="1">
          <a:blip r:embed="rId4"/>
          <a:stretch/>
        </p:blipFill>
        <p:spPr bwMode="auto">
          <a:xfrm>
            <a:off x="5106876" y="2578865"/>
            <a:ext cx="461845" cy="4751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81643034" name="Заголовок 1"/>
          <p:cNvSpPr txBox="1"/>
          <p:nvPr/>
        </p:nvSpPr>
        <p:spPr bwMode="auto">
          <a:xfrm>
            <a:off x="3739930" y="4081840"/>
            <a:ext cx="7366220" cy="585410"/>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marL="0" marR="0" indent="0" algn="l" defTabSz="914400" rtl="0">
              <a:lnSpc>
                <a:spcPct val="100000"/>
              </a:lnSpc>
              <a:spcBef>
                <a:spcPts val="0"/>
              </a:spcBef>
              <a:spcAft>
                <a:spcPts val="0"/>
              </a:spcAft>
              <a:buClrTx/>
              <a:buSzTx/>
              <a:buFontTx/>
              <a:buNone/>
              <a:defRPr/>
            </a:pPr>
            <a:r>
              <a:rPr lang="ru-RU" sz="2200" b="1">
                <a:solidFill>
                  <a:srgbClr val="0054A6"/>
                </a:solidFill>
              </a:rPr>
              <a:t>СПАСИБО ЗА ВНИМАНИЕ</a:t>
            </a:r>
            <a:endParaRPr/>
          </a:p>
        </p:txBody>
      </p:sp>
      <p:pic>
        <p:nvPicPr>
          <p:cNvPr id="136029867" name="Рисунок 5"/>
          <p:cNvPicPr>
            <a:picLocks noChangeAspect="1"/>
          </p:cNvPicPr>
          <p:nvPr/>
        </p:nvPicPr>
        <p:blipFill rotWithShape="1">
          <a:blip r:embed="rId3"/>
          <a:stretch/>
        </p:blipFill>
        <p:spPr bwMode="auto">
          <a:xfrm>
            <a:off x="4411791" y="536979"/>
            <a:ext cx="1188906" cy="141071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03700004" name="Заголовок 1"/>
          <p:cNvSpPr txBox="1"/>
          <p:nvPr/>
        </p:nvSpPr>
        <p:spPr bwMode="auto">
          <a:xfrm>
            <a:off x="982793" y="433865"/>
            <a:ext cx="9171860" cy="758792"/>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marL="0" marR="0" indent="0" algn="l" defTabSz="914400" rtl="0">
              <a:lnSpc>
                <a:spcPct val="100000"/>
              </a:lnSpc>
              <a:spcBef>
                <a:spcPts val="0"/>
              </a:spcBef>
              <a:spcAft>
                <a:spcPts val="0"/>
              </a:spcAft>
              <a:buClrTx/>
              <a:buSzTx/>
              <a:buFontTx/>
              <a:buNone/>
              <a:defRPr/>
            </a:pPr>
            <a:r>
              <a:rPr lang="ru-RU" sz="2200" b="1">
                <a:solidFill>
                  <a:srgbClr val="0054A6"/>
                </a:solidFill>
              </a:rPr>
              <a:t>НЕОБХОДИМОСТЬ ЦИФРОВОЙ ОБРАБОТКИ ИСТОРИЧЕСКИХ ПАТЕНТНЫХ ДОКУМЕНТОВ  </a:t>
            </a:r>
          </a:p>
        </p:txBody>
      </p:sp>
      <p:sp>
        <p:nvSpPr>
          <p:cNvPr id="2070998209" name="Заголовок 1"/>
          <p:cNvSpPr txBox="1"/>
          <p:nvPr/>
        </p:nvSpPr>
        <p:spPr bwMode="auto">
          <a:xfrm>
            <a:off x="1069461" y="1625501"/>
            <a:ext cx="6132382" cy="4199094"/>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a:lnSpc>
                <a:spcPct val="100000"/>
              </a:lnSpc>
              <a:defRPr/>
            </a:pPr>
            <a:r>
              <a:rPr lang="ru-RU" sz="1600" cap="none" dirty="0">
                <a:solidFill>
                  <a:schemeClr val="tx1">
                    <a:lumMod val="95000"/>
                    <a:lumOff val="5000"/>
                  </a:schemeClr>
                </a:solidFill>
              </a:rPr>
              <a:t>Факторы для оцифровки документов</a:t>
            </a:r>
            <a:endParaRPr dirty="0"/>
          </a:p>
          <a:p>
            <a:pPr marL="285750" indent="-285750">
              <a:lnSpc>
                <a:spcPct val="100000"/>
              </a:lnSpc>
              <a:buFont typeface="Wingdings"/>
              <a:buChar char="§"/>
              <a:defRPr/>
            </a:pPr>
            <a:endParaRPr lang="ru-RU" sz="1600" cap="none" dirty="0">
              <a:solidFill>
                <a:schemeClr val="tx1">
                  <a:lumMod val="95000"/>
                  <a:lumOff val="5000"/>
                </a:schemeClr>
              </a:solidFill>
            </a:endParaRPr>
          </a:p>
          <a:p>
            <a:pPr marL="285750" indent="-285750">
              <a:lnSpc>
                <a:spcPct val="100000"/>
              </a:lnSpc>
              <a:buClr>
                <a:srgbClr val="FF0000"/>
              </a:buClr>
              <a:buFont typeface="Wingdings"/>
              <a:buChar char="§"/>
              <a:defRPr/>
            </a:pPr>
            <a:r>
              <a:rPr lang="ru-RU" sz="1600" cap="none" dirty="0">
                <a:solidFill>
                  <a:schemeClr val="tx1">
                    <a:lumMod val="95000"/>
                    <a:lumOff val="5000"/>
                  </a:schemeClr>
                </a:solidFill>
              </a:rPr>
              <a:t>физическая удаленность бумажных фондов от потребителей</a:t>
            </a:r>
            <a:endParaRPr dirty="0"/>
          </a:p>
          <a:p>
            <a:pPr marL="285750" indent="-285750">
              <a:lnSpc>
                <a:spcPct val="100000"/>
              </a:lnSpc>
              <a:buClr>
                <a:srgbClr val="FF0000"/>
              </a:buClr>
              <a:buFont typeface="Wingdings"/>
              <a:buChar char="§"/>
              <a:defRPr/>
            </a:pPr>
            <a:endParaRPr lang="ru-RU" sz="1600" cap="none" dirty="0">
              <a:solidFill>
                <a:schemeClr val="tx1">
                  <a:lumMod val="95000"/>
                  <a:lumOff val="5000"/>
                </a:schemeClr>
              </a:solidFill>
            </a:endParaRPr>
          </a:p>
          <a:p>
            <a:pPr marL="285750" indent="-285750">
              <a:lnSpc>
                <a:spcPct val="100000"/>
              </a:lnSpc>
              <a:buClr>
                <a:srgbClr val="FF0000"/>
              </a:buClr>
              <a:buFont typeface="Wingdings"/>
              <a:buChar char="§"/>
              <a:defRPr/>
            </a:pPr>
            <a:r>
              <a:rPr lang="ru-RU" sz="1600" cap="none" dirty="0">
                <a:solidFill>
                  <a:schemeClr val="tx1">
                    <a:lumMod val="95000"/>
                    <a:lumOff val="5000"/>
                  </a:schemeClr>
                </a:solidFill>
              </a:rPr>
              <a:t>трудности поиска исторических документов среди значительного массива патентных документов</a:t>
            </a:r>
            <a:endParaRPr dirty="0"/>
          </a:p>
          <a:p>
            <a:pPr marL="285750" indent="-285750">
              <a:lnSpc>
                <a:spcPct val="100000"/>
              </a:lnSpc>
              <a:buClr>
                <a:srgbClr val="FF0000"/>
              </a:buClr>
              <a:buFont typeface="Wingdings"/>
              <a:buChar char="§"/>
              <a:defRPr/>
            </a:pPr>
            <a:endParaRPr lang="ru-RU" sz="1600" cap="none" dirty="0">
              <a:solidFill>
                <a:schemeClr val="tx1">
                  <a:lumMod val="95000"/>
                  <a:lumOff val="5000"/>
                </a:schemeClr>
              </a:solidFill>
            </a:endParaRPr>
          </a:p>
          <a:p>
            <a:pPr marL="285750" indent="-285750">
              <a:lnSpc>
                <a:spcPct val="100000"/>
              </a:lnSpc>
              <a:buClr>
                <a:srgbClr val="FF0000"/>
              </a:buClr>
              <a:buFont typeface="Wingdings"/>
              <a:buChar char="§"/>
              <a:defRPr/>
            </a:pPr>
            <a:r>
              <a:rPr lang="ru-RU" sz="1600" cap="none" dirty="0">
                <a:solidFill>
                  <a:schemeClr val="tx1">
                    <a:lumMod val="95000"/>
                    <a:lumOff val="5000"/>
                  </a:schemeClr>
                </a:solidFill>
              </a:rPr>
              <a:t>реклассификация документов в соответствии с современными системами патентной классификации</a:t>
            </a:r>
            <a:endParaRPr dirty="0"/>
          </a:p>
          <a:p>
            <a:pPr marL="285750" indent="-285750">
              <a:lnSpc>
                <a:spcPct val="100000"/>
              </a:lnSpc>
              <a:buClr>
                <a:srgbClr val="FF0000"/>
              </a:buClr>
              <a:buFont typeface="Wingdings"/>
              <a:buChar char="§"/>
              <a:defRPr/>
            </a:pPr>
            <a:endParaRPr lang="ru-RU" sz="1600" cap="none" dirty="0">
              <a:solidFill>
                <a:schemeClr val="tx1">
                  <a:lumMod val="95000"/>
                  <a:lumOff val="5000"/>
                </a:schemeClr>
              </a:solidFill>
            </a:endParaRPr>
          </a:p>
          <a:p>
            <a:pPr marL="285750" indent="-285750">
              <a:lnSpc>
                <a:spcPct val="100000"/>
              </a:lnSpc>
              <a:buClr>
                <a:srgbClr val="FF0000"/>
              </a:buClr>
              <a:buFont typeface="Wingdings"/>
              <a:buChar char="§"/>
              <a:defRPr/>
            </a:pPr>
            <a:r>
              <a:rPr lang="ru-RU" sz="1600" cap="none" dirty="0">
                <a:solidFill>
                  <a:schemeClr val="tx1">
                    <a:lumMod val="95000"/>
                    <a:lumOff val="5000"/>
                  </a:schemeClr>
                </a:solidFill>
              </a:rPr>
              <a:t> физическая ветхость документов</a:t>
            </a:r>
            <a:endParaRPr dirty="0"/>
          </a:p>
          <a:p>
            <a:pPr marL="285750" indent="-285750">
              <a:lnSpc>
                <a:spcPct val="100000"/>
              </a:lnSpc>
              <a:buClr>
                <a:srgbClr val="FF0000"/>
              </a:buClr>
              <a:buFont typeface="Wingdings"/>
              <a:buChar char="§"/>
              <a:defRPr/>
            </a:pPr>
            <a:endParaRPr lang="ru-RU" sz="1600" cap="none" dirty="0">
              <a:solidFill>
                <a:schemeClr val="tx1">
                  <a:lumMod val="95000"/>
                  <a:lumOff val="5000"/>
                </a:schemeClr>
              </a:solidFill>
            </a:endParaRPr>
          </a:p>
          <a:p>
            <a:pPr marL="285750" indent="-285750">
              <a:lnSpc>
                <a:spcPct val="100000"/>
              </a:lnSpc>
              <a:buClr>
                <a:srgbClr val="FF0000"/>
              </a:buClr>
              <a:buFont typeface="Wingdings"/>
              <a:buChar char="§"/>
              <a:defRPr/>
            </a:pPr>
            <a:r>
              <a:rPr lang="ru-RU" sz="1600" cap="none" dirty="0">
                <a:solidFill>
                  <a:schemeClr val="tx1">
                    <a:lumMod val="95000"/>
                    <a:lumOff val="5000"/>
                  </a:schemeClr>
                </a:solidFill>
              </a:rPr>
              <a:t>сохранение документов как для исследователей уровня техники так и исторической точки зрения</a:t>
            </a:r>
            <a:endParaRPr dirty="0"/>
          </a:p>
          <a:p>
            <a:pPr marL="285750" indent="-285750">
              <a:lnSpc>
                <a:spcPct val="100000"/>
              </a:lnSpc>
              <a:buClr>
                <a:srgbClr val="FF0000"/>
              </a:buClr>
              <a:buFont typeface="Wingdings"/>
              <a:buChar char="§"/>
              <a:defRPr/>
            </a:pPr>
            <a:endParaRPr lang="ru-RU" sz="1600" cap="none" dirty="0">
              <a:solidFill>
                <a:schemeClr val="tx1">
                  <a:lumMod val="95000"/>
                  <a:lumOff val="5000"/>
                </a:schemeClr>
              </a:solidFill>
            </a:endParaRPr>
          </a:p>
          <a:p>
            <a:pPr marL="285750" indent="-285750">
              <a:lnSpc>
                <a:spcPct val="100000"/>
              </a:lnSpc>
              <a:buFont typeface="Wingdings"/>
              <a:buChar char="§"/>
              <a:defRPr/>
            </a:pPr>
            <a:endParaRPr lang="ru-RU" sz="1600" cap="none" dirty="0">
              <a:solidFill>
                <a:schemeClr val="tx1">
                  <a:lumMod val="95000"/>
                  <a:lumOff val="5000"/>
                </a:schemeClr>
              </a:solidFill>
            </a:endParaRPr>
          </a:p>
        </p:txBody>
      </p:sp>
      <p:sp>
        <p:nvSpPr>
          <p:cNvPr id="1401086963" name="Номер слайда 4"/>
          <p:cNvSpPr>
            <a:spLocks noGrp="1"/>
          </p:cNvSpPr>
          <p:nvPr>
            <p:ph type="sldNum" sz="quarter" idx="12"/>
          </p:nvPr>
        </p:nvSpPr>
        <p:spPr bwMode="auto"/>
        <p:txBody>
          <a:bodyPr/>
          <a:lstStyle/>
          <a:p>
            <a:pPr>
              <a:defRPr/>
            </a:pPr>
            <a:fld id="{F86C1C45-9BD7-47C8-B7F2-11427550BA3A}" type="slidenum">
              <a:rPr lang="ru-RU"/>
              <a:t>3</a:t>
            </a:fld>
            <a:endParaRPr lang="ru-RU"/>
          </a:p>
        </p:txBody>
      </p:sp>
      <p:pic>
        <p:nvPicPr>
          <p:cNvPr id="182920804" name="Picture 2" descr="D:\Фото_ВПТБ\DSC08600.JPG"/>
          <p:cNvPicPr>
            <a:picLocks noChangeAspect="1" noChangeArrowheads="1"/>
          </p:cNvPicPr>
          <p:nvPr/>
        </p:nvPicPr>
        <p:blipFill rotWithShape="1">
          <a:blip r:embed="rId3"/>
          <a:stretch/>
        </p:blipFill>
        <p:spPr bwMode="auto">
          <a:xfrm>
            <a:off x="7274970" y="1854751"/>
            <a:ext cx="4343809" cy="2886559"/>
          </a:xfrm>
          <a:prstGeom prst="roundRect">
            <a:avLst>
              <a:gd name="adj" fmla="val 6328"/>
            </a:avLst>
          </a:prstGeom>
          <a:noFill/>
          <a:ln>
            <a:noFill/>
          </a:ln>
          <a:effectLst>
            <a:glow rad="254000">
              <a:schemeClr val="bg2">
                <a:lumMod val="50000"/>
                <a:alpha val="12000"/>
              </a:schemeClr>
            </a:glo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54991035" name="Заголовок 1"/>
          <p:cNvSpPr txBox="1"/>
          <p:nvPr/>
        </p:nvSpPr>
        <p:spPr bwMode="auto">
          <a:xfrm>
            <a:off x="982793" y="433865"/>
            <a:ext cx="9171860" cy="758792"/>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marL="0" marR="0" indent="0" algn="l" defTabSz="914400" rtl="0">
              <a:lnSpc>
                <a:spcPct val="100000"/>
              </a:lnSpc>
              <a:spcBef>
                <a:spcPts val="0"/>
              </a:spcBef>
              <a:spcAft>
                <a:spcPts val="0"/>
              </a:spcAft>
              <a:buClrTx/>
              <a:buSzTx/>
              <a:buFontTx/>
              <a:buNone/>
              <a:defRPr/>
            </a:pPr>
            <a:r>
              <a:rPr lang="ru-RU" sz="2200" b="1">
                <a:solidFill>
                  <a:srgbClr val="0054A6"/>
                </a:solidFill>
              </a:rPr>
              <a:t>ОЦИФРОВКА ПАТЕНТНОЙ ДОКУМЕНТАЦИИ ГПФ</a:t>
            </a:r>
          </a:p>
        </p:txBody>
      </p:sp>
      <p:sp>
        <p:nvSpPr>
          <p:cNvPr id="2088823709" name="Номер слайда 4"/>
          <p:cNvSpPr>
            <a:spLocks noGrp="1"/>
          </p:cNvSpPr>
          <p:nvPr>
            <p:ph type="sldNum" sz="quarter" idx="12"/>
          </p:nvPr>
        </p:nvSpPr>
        <p:spPr bwMode="auto"/>
        <p:txBody>
          <a:bodyPr/>
          <a:lstStyle/>
          <a:p>
            <a:pPr>
              <a:defRPr/>
            </a:pPr>
            <a:fld id="{F86C1C45-9BD7-47C8-B7F2-11427550BA3A}" type="slidenum">
              <a:rPr lang="ru-RU"/>
              <a:t>4</a:t>
            </a:fld>
            <a:endParaRPr lang="ru-RU"/>
          </a:p>
        </p:txBody>
      </p:sp>
      <p:pic>
        <p:nvPicPr>
          <p:cNvPr id="762591385" name="Рисунок 18"/>
          <p:cNvPicPr>
            <a:picLocks noChangeAspect="1"/>
          </p:cNvPicPr>
          <p:nvPr/>
        </p:nvPicPr>
        <p:blipFill rotWithShape="1">
          <a:blip r:embed="rId3"/>
          <a:stretch/>
        </p:blipFill>
        <p:spPr bwMode="auto">
          <a:xfrm>
            <a:off x="982793" y="925508"/>
            <a:ext cx="779780" cy="925261"/>
          </a:xfrm>
          <a:prstGeom prst="rect">
            <a:avLst/>
          </a:prstGeom>
        </p:spPr>
      </p:pic>
      <p:sp>
        <p:nvSpPr>
          <p:cNvPr id="1679736831" name="Прямоугольник 22"/>
          <p:cNvSpPr/>
          <p:nvPr/>
        </p:nvSpPr>
        <p:spPr bwMode="auto">
          <a:xfrm>
            <a:off x="2251748" y="1020035"/>
            <a:ext cx="779780" cy="769441"/>
          </a:xfrm>
          <a:prstGeom prst="rect">
            <a:avLst/>
          </a:prstGeom>
        </p:spPr>
        <p:txBody>
          <a:bodyPr wrap="square">
            <a:spAutoFit/>
          </a:bodyPr>
          <a:lstStyle/>
          <a:p>
            <a:pPr lvl="0">
              <a:spcBef>
                <a:spcPts val="0"/>
              </a:spcBef>
              <a:defRPr/>
            </a:pPr>
            <a:r>
              <a:rPr lang="en-US" sz="4400">
                <a:solidFill>
                  <a:schemeClr val="bg1">
                    <a:lumMod val="50000"/>
                  </a:schemeClr>
                </a:solidFill>
              </a:rPr>
              <a:t>+</a:t>
            </a:r>
            <a:endParaRPr lang="ru-RU" sz="4400">
              <a:solidFill>
                <a:schemeClr val="bg1">
                  <a:lumMod val="50000"/>
                </a:schemeClr>
              </a:solidFill>
            </a:endParaRPr>
          </a:p>
        </p:txBody>
      </p:sp>
      <p:pic>
        <p:nvPicPr>
          <p:cNvPr id="1191482634" name="Рисунок 23" descr="Камера"/>
          <p:cNvPicPr>
            <a:picLocks noChangeAspect="1"/>
          </p:cNvPicPr>
          <p:nvPr/>
        </p:nvPicPr>
        <p:blipFill rotWithShape="1">
          <a:blip r:embed="rId4">
            <a:extLst>
              <a:ext uri="{96DAC541-7B7A-43D3-8B79-37D633B846F1}">
                <asvg:svgBlip xmlns:asvg="http://schemas.microsoft.com/office/drawing/2016/SVG/main" r:embed="rId5"/>
              </a:ext>
            </a:extLst>
          </a:blip>
          <a:stretch/>
        </p:blipFill>
        <p:spPr bwMode="auto">
          <a:xfrm>
            <a:off x="4120584" y="1063213"/>
            <a:ext cx="427853" cy="427853"/>
          </a:xfrm>
          <a:prstGeom prst="rect">
            <a:avLst/>
          </a:prstGeom>
        </p:spPr>
      </p:pic>
      <p:pic>
        <p:nvPicPr>
          <p:cNvPr id="1516605988" name="Рисунок 24" descr="Книги"/>
          <p:cNvPicPr>
            <a:picLocks noChangeAspect="1"/>
          </p:cNvPicPr>
          <p:nvPr/>
        </p:nvPicPr>
        <p:blipFill rotWithShape="1">
          <a:blip r:embed="rId6">
            <a:extLst>
              <a:ext uri="{96DAC541-7B7A-43D3-8B79-37D633B846F1}">
                <asvg:svgBlip xmlns:asvg="http://schemas.microsoft.com/office/drawing/2016/SVG/main" r:embed="rId7"/>
              </a:ext>
            </a:extLst>
          </a:blip>
          <a:stretch/>
        </p:blipFill>
        <p:spPr bwMode="auto">
          <a:xfrm>
            <a:off x="1762573" y="1174936"/>
            <a:ext cx="377148" cy="377148"/>
          </a:xfrm>
          <a:prstGeom prst="rect">
            <a:avLst/>
          </a:prstGeom>
        </p:spPr>
      </p:pic>
      <p:pic>
        <p:nvPicPr>
          <p:cNvPr id="953748598" name="Рисунок 25"/>
          <p:cNvPicPr>
            <a:picLocks noChangeAspect="1"/>
          </p:cNvPicPr>
          <p:nvPr/>
        </p:nvPicPr>
        <p:blipFill rotWithShape="1">
          <a:blip r:embed="rId8"/>
          <a:stretch/>
        </p:blipFill>
        <p:spPr bwMode="auto">
          <a:xfrm>
            <a:off x="2915499" y="1036024"/>
            <a:ext cx="1034501" cy="654972"/>
          </a:xfrm>
          <a:prstGeom prst="rect">
            <a:avLst/>
          </a:prstGeom>
        </p:spPr>
      </p:pic>
      <p:sp>
        <p:nvSpPr>
          <p:cNvPr id="368359045" name="Прямоугольник 27"/>
          <p:cNvSpPr/>
          <p:nvPr/>
        </p:nvSpPr>
        <p:spPr bwMode="auto">
          <a:xfrm>
            <a:off x="982793" y="1933728"/>
            <a:ext cx="3629619" cy="2031325"/>
          </a:xfrm>
          <a:prstGeom prst="rect">
            <a:avLst/>
          </a:prstGeom>
        </p:spPr>
        <p:txBody>
          <a:bodyPr wrap="square">
            <a:spAutoFit/>
          </a:bodyPr>
          <a:lstStyle/>
          <a:p>
            <a:pPr lvl="0">
              <a:spcBef>
                <a:spcPts val="0"/>
              </a:spcBef>
              <a:defRPr/>
            </a:pPr>
            <a:r>
              <a:rPr lang="ru-RU" sz="1400" dirty="0">
                <a:solidFill>
                  <a:prstClr val="black">
                    <a:lumMod val="95000"/>
                    <a:lumOff val="5000"/>
                  </a:prstClr>
                </a:solidFill>
              </a:rPr>
              <a:t>Документы фонда сканировались </a:t>
            </a:r>
            <a:br>
              <a:rPr lang="ru-RU" sz="1400" dirty="0">
                <a:solidFill>
                  <a:prstClr val="black">
                    <a:lumMod val="95000"/>
                    <a:lumOff val="5000"/>
                  </a:prstClr>
                </a:solidFill>
              </a:rPr>
            </a:br>
            <a:r>
              <a:rPr lang="ru-RU" sz="1400" dirty="0">
                <a:solidFill>
                  <a:prstClr val="black">
                    <a:lumMod val="95000"/>
                    <a:lumOff val="5000"/>
                  </a:prstClr>
                </a:solidFill>
              </a:rPr>
              <a:t>на современном отечественном оборудовании — планетарных сканерах ЭЛАР. Специализированные комплексы, дающие возможность сканировать бережно в бесконтактном режиме, позволили создать качественные цифровые копии даже для самых ветхих страниц.</a:t>
            </a:r>
            <a:endParaRPr lang="ru-RU" sz="1400" b="1" dirty="0">
              <a:solidFill>
                <a:prstClr val="black">
                  <a:lumMod val="95000"/>
                  <a:lumOff val="5000"/>
                </a:prstClr>
              </a:solidFill>
            </a:endParaRPr>
          </a:p>
        </p:txBody>
      </p:sp>
      <p:pic>
        <p:nvPicPr>
          <p:cNvPr id="2" name="Рисунок 19" descr="Робот">
            <a:extLst>
              <a:ext uri="{FF2B5EF4-FFF2-40B4-BE49-F238E27FC236}">
                <a16:creationId xmlns:a16="http://schemas.microsoft.com/office/drawing/2014/main" id="{FC42977D-2EDF-CA7A-76EF-4FD247E0472B}"/>
              </a:ext>
            </a:extLst>
          </p:cNvPr>
          <p:cNvPicPr>
            <a:picLocks noChangeAspect="1"/>
          </p:cNvPicPr>
          <p:nvPr/>
        </p:nvPicPr>
        <p:blipFill rotWithShape="1">
          <a:blip r:embed="rId9">
            <a:extLst>
              <a:ext uri="{96DAC541-7B7A-43D3-8B79-37D633B846F1}">
                <asvg:svgBlip xmlns:asvg="http://schemas.microsoft.com/office/drawing/2016/SVG/main" r:embed="rId10"/>
              </a:ext>
            </a:extLst>
          </a:blip>
          <a:stretch/>
        </p:blipFill>
        <p:spPr bwMode="auto">
          <a:xfrm>
            <a:off x="4548437" y="1022286"/>
            <a:ext cx="470286" cy="470286"/>
          </a:xfrm>
          <a:prstGeom prst="rect">
            <a:avLst/>
          </a:prstGeom>
        </p:spPr>
      </p:pic>
      <p:grpSp>
        <p:nvGrpSpPr>
          <p:cNvPr id="31" name="Group 30">
            <a:extLst>
              <a:ext uri="{FF2B5EF4-FFF2-40B4-BE49-F238E27FC236}">
                <a16:creationId xmlns:a16="http://schemas.microsoft.com/office/drawing/2014/main" id="{16D55D75-F757-EBB5-BF15-C692D0397660}"/>
              </a:ext>
            </a:extLst>
          </p:cNvPr>
          <p:cNvGrpSpPr/>
          <p:nvPr/>
        </p:nvGrpSpPr>
        <p:grpSpPr>
          <a:xfrm>
            <a:off x="5165297" y="1291991"/>
            <a:ext cx="3203351" cy="2257504"/>
            <a:chOff x="5394127" y="1209686"/>
            <a:chExt cx="2994016" cy="2109978"/>
          </a:xfrm>
        </p:grpSpPr>
        <p:pic>
          <p:nvPicPr>
            <p:cNvPr id="4" name="Picture 3" descr="A page of a newspaper&#10;&#10;AI-generated content may be incorrect.">
              <a:extLst>
                <a:ext uri="{FF2B5EF4-FFF2-40B4-BE49-F238E27FC236}">
                  <a16:creationId xmlns:a16="http://schemas.microsoft.com/office/drawing/2014/main" id="{8E048DD5-4671-97CA-A7BF-20F3CE6FD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96059" y="1209686"/>
              <a:ext cx="1492084" cy="2109976"/>
            </a:xfrm>
            <a:prstGeom prst="rect">
              <a:avLst/>
            </a:prstGeom>
            <a:effectLst>
              <a:glow rad="63500">
                <a:schemeClr val="bg2">
                  <a:lumMod val="50000"/>
                  <a:alpha val="20000"/>
                </a:schemeClr>
              </a:glow>
            </a:effectLst>
          </p:spPr>
        </p:pic>
        <p:pic>
          <p:nvPicPr>
            <p:cNvPr id="6" name="Picture 5" descr="A close-up of a newspaper&#10;&#10;AI-generated content may be incorrect.">
              <a:extLst>
                <a:ext uri="{FF2B5EF4-FFF2-40B4-BE49-F238E27FC236}">
                  <a16:creationId xmlns:a16="http://schemas.microsoft.com/office/drawing/2014/main" id="{11A87679-8B09-4FB9-98C8-553ED5397D0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94127" y="1209686"/>
              <a:ext cx="1492084" cy="2109978"/>
            </a:xfrm>
            <a:prstGeom prst="rect">
              <a:avLst/>
            </a:prstGeom>
            <a:effectLst>
              <a:glow rad="63500">
                <a:schemeClr val="bg2">
                  <a:lumMod val="50000"/>
                  <a:alpha val="20000"/>
                </a:schemeClr>
              </a:glow>
            </a:effectLst>
          </p:spPr>
        </p:pic>
      </p:grpSp>
      <p:grpSp>
        <p:nvGrpSpPr>
          <p:cNvPr id="32" name="Group 31">
            <a:extLst>
              <a:ext uri="{FF2B5EF4-FFF2-40B4-BE49-F238E27FC236}">
                <a16:creationId xmlns:a16="http://schemas.microsoft.com/office/drawing/2014/main" id="{9F6E3C0D-D40C-0D76-42C6-4409B5E05DAB}"/>
              </a:ext>
            </a:extLst>
          </p:cNvPr>
          <p:cNvGrpSpPr/>
          <p:nvPr/>
        </p:nvGrpSpPr>
        <p:grpSpPr>
          <a:xfrm>
            <a:off x="8646432" y="1291989"/>
            <a:ext cx="3192819" cy="2257504"/>
            <a:chOff x="8560573" y="1233303"/>
            <a:chExt cx="3333052" cy="2356657"/>
          </a:xfrm>
        </p:grpSpPr>
        <p:pic>
          <p:nvPicPr>
            <p:cNvPr id="10" name="Picture 9" descr="A close-up of a document&#10;&#10;AI-generated content may be incorrect.">
              <a:extLst>
                <a:ext uri="{FF2B5EF4-FFF2-40B4-BE49-F238E27FC236}">
                  <a16:creationId xmlns:a16="http://schemas.microsoft.com/office/drawing/2014/main" id="{362FA308-EFF5-01A6-0C53-88461D39AA0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60573" y="1233303"/>
              <a:ext cx="1666526" cy="2356657"/>
            </a:xfrm>
            <a:prstGeom prst="rect">
              <a:avLst/>
            </a:prstGeom>
            <a:effectLst>
              <a:glow rad="63500">
                <a:schemeClr val="bg2">
                  <a:lumMod val="50000"/>
                  <a:alpha val="20000"/>
                </a:schemeClr>
              </a:glow>
            </a:effectLst>
          </p:spPr>
        </p:pic>
        <p:pic>
          <p:nvPicPr>
            <p:cNvPr id="12" name="Picture 11" descr="A black and white drawing of a rectangular object&#10;&#10;AI-generated content may be incorrect.">
              <a:extLst>
                <a:ext uri="{FF2B5EF4-FFF2-40B4-BE49-F238E27FC236}">
                  <a16:creationId xmlns:a16="http://schemas.microsoft.com/office/drawing/2014/main" id="{9F5E8EE8-F184-5E98-3DCD-BB62DBD74F8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27099" y="1233303"/>
              <a:ext cx="1666526" cy="2356657"/>
            </a:xfrm>
            <a:prstGeom prst="rect">
              <a:avLst/>
            </a:prstGeom>
            <a:effectLst>
              <a:glow rad="63500">
                <a:schemeClr val="bg2">
                  <a:lumMod val="50000"/>
                  <a:alpha val="20000"/>
                </a:schemeClr>
              </a:glow>
            </a:effectLst>
          </p:spPr>
        </p:pic>
      </p:grpSp>
      <p:pic>
        <p:nvPicPr>
          <p:cNvPr id="16" name="Picture 15" descr="A diagram of a parachute&#10;&#10;AI-generated content may be incorrect.">
            <a:extLst>
              <a:ext uri="{FF2B5EF4-FFF2-40B4-BE49-F238E27FC236}">
                <a16:creationId xmlns:a16="http://schemas.microsoft.com/office/drawing/2014/main" id="{0DB9A26B-822B-0C37-EB89-67E66318777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32185" y="4113612"/>
            <a:ext cx="1736463" cy="2455556"/>
          </a:xfrm>
          <a:prstGeom prst="rect">
            <a:avLst/>
          </a:prstGeom>
          <a:effectLst>
            <a:glow rad="63500">
              <a:schemeClr val="bg2">
                <a:lumMod val="50000"/>
                <a:alpha val="20000"/>
              </a:schemeClr>
            </a:glow>
          </a:effectLst>
        </p:spPr>
      </p:pic>
      <p:pic>
        <p:nvPicPr>
          <p:cNvPr id="18" name="Picture 17" descr="A black and white document&#10;&#10;AI-generated content may be incorrect.">
            <a:extLst>
              <a:ext uri="{FF2B5EF4-FFF2-40B4-BE49-F238E27FC236}">
                <a16:creationId xmlns:a16="http://schemas.microsoft.com/office/drawing/2014/main" id="{138A75D4-66B5-10C6-A4AF-D50163181A6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85214" y="4113612"/>
            <a:ext cx="1736463" cy="2455556"/>
          </a:xfrm>
          <a:prstGeom prst="rect">
            <a:avLst/>
          </a:prstGeom>
          <a:effectLst>
            <a:glow rad="63500">
              <a:schemeClr val="bg2">
                <a:lumMod val="50000"/>
                <a:alpha val="20000"/>
              </a:schemeClr>
            </a:glow>
          </a:effectLst>
        </p:spPr>
      </p:pic>
      <p:grpSp>
        <p:nvGrpSpPr>
          <p:cNvPr id="33" name="Group 32">
            <a:extLst>
              <a:ext uri="{FF2B5EF4-FFF2-40B4-BE49-F238E27FC236}">
                <a16:creationId xmlns:a16="http://schemas.microsoft.com/office/drawing/2014/main" id="{C3A2F3F9-4015-EE24-8F65-5D3008F6C229}"/>
              </a:ext>
            </a:extLst>
          </p:cNvPr>
          <p:cNvGrpSpPr/>
          <p:nvPr/>
        </p:nvGrpSpPr>
        <p:grpSpPr>
          <a:xfrm>
            <a:off x="8646432" y="4113612"/>
            <a:ext cx="2857604" cy="2020488"/>
            <a:chOff x="8784697" y="4113612"/>
            <a:chExt cx="3038790" cy="2148597"/>
          </a:xfrm>
        </p:grpSpPr>
        <p:pic>
          <p:nvPicPr>
            <p:cNvPr id="21" name="Picture 20" descr="A black and white image of a diagram&#10;&#10;AI-generated content may be incorrect.">
              <a:extLst>
                <a:ext uri="{FF2B5EF4-FFF2-40B4-BE49-F238E27FC236}">
                  <a16:creationId xmlns:a16="http://schemas.microsoft.com/office/drawing/2014/main" id="{9BFFDD41-F928-E863-CAB2-828D68EC6AA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304092" y="4113612"/>
              <a:ext cx="1519395" cy="2148597"/>
            </a:xfrm>
            <a:prstGeom prst="rect">
              <a:avLst/>
            </a:prstGeom>
            <a:effectLst>
              <a:glow rad="63500">
                <a:schemeClr val="bg2">
                  <a:lumMod val="50000"/>
                  <a:alpha val="20000"/>
                </a:schemeClr>
              </a:glow>
            </a:effectLst>
          </p:spPr>
        </p:pic>
        <p:pic>
          <p:nvPicPr>
            <p:cNvPr id="23" name="Picture 22" descr="A document with a stamp on it&#10;&#10;AI-generated content may be incorrect.">
              <a:extLst>
                <a:ext uri="{FF2B5EF4-FFF2-40B4-BE49-F238E27FC236}">
                  <a16:creationId xmlns:a16="http://schemas.microsoft.com/office/drawing/2014/main" id="{C7AF6652-F327-F786-877D-216DBCDB19D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784697" y="4113612"/>
              <a:ext cx="1519395" cy="2148597"/>
            </a:xfrm>
            <a:prstGeom prst="rect">
              <a:avLst/>
            </a:prstGeom>
            <a:effectLst>
              <a:glow rad="63500">
                <a:schemeClr val="bg2">
                  <a:lumMod val="50000"/>
                  <a:alpha val="20000"/>
                </a:schemeClr>
              </a:glow>
            </a:effectLst>
          </p:spPr>
        </p:pic>
      </p:grpSp>
      <p:grpSp>
        <p:nvGrpSpPr>
          <p:cNvPr id="34" name="Group 33">
            <a:extLst>
              <a:ext uri="{FF2B5EF4-FFF2-40B4-BE49-F238E27FC236}">
                <a16:creationId xmlns:a16="http://schemas.microsoft.com/office/drawing/2014/main" id="{29781850-6CCD-871C-ACB7-A2D21AEBF20E}"/>
              </a:ext>
            </a:extLst>
          </p:cNvPr>
          <p:cNvGrpSpPr/>
          <p:nvPr/>
        </p:nvGrpSpPr>
        <p:grpSpPr>
          <a:xfrm>
            <a:off x="1704031" y="4090791"/>
            <a:ext cx="2903399" cy="2112380"/>
            <a:chOff x="10368101" y="4076292"/>
            <a:chExt cx="2897192" cy="2057808"/>
          </a:xfrm>
        </p:grpSpPr>
        <p:pic>
          <p:nvPicPr>
            <p:cNvPr id="26" name="Picture 25" descr="A diagram of a computer&#10;&#10;AI-generated content may be incorrect.">
              <a:extLst>
                <a:ext uri="{FF2B5EF4-FFF2-40B4-BE49-F238E27FC236}">
                  <a16:creationId xmlns:a16="http://schemas.microsoft.com/office/drawing/2014/main" id="{2D9479B4-E726-3879-7CA9-BFCD018EFB4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810099" y="4076292"/>
              <a:ext cx="1455194" cy="2057808"/>
            </a:xfrm>
            <a:prstGeom prst="rect">
              <a:avLst/>
            </a:prstGeom>
            <a:effectLst>
              <a:glow rad="63500">
                <a:schemeClr val="bg2">
                  <a:lumMod val="50000"/>
                  <a:alpha val="20000"/>
                </a:schemeClr>
              </a:glow>
            </a:effectLst>
          </p:spPr>
        </p:pic>
        <p:pic>
          <p:nvPicPr>
            <p:cNvPr id="28" name="Picture 27" descr="A close-up of a newspaper&#10;&#10;AI-generated content may be incorrect.">
              <a:extLst>
                <a:ext uri="{FF2B5EF4-FFF2-40B4-BE49-F238E27FC236}">
                  <a16:creationId xmlns:a16="http://schemas.microsoft.com/office/drawing/2014/main" id="{3FABC2FC-FA95-5FE7-A1E2-5F845E8C1AC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368101" y="4076292"/>
              <a:ext cx="1455194" cy="2057808"/>
            </a:xfrm>
            <a:prstGeom prst="rect">
              <a:avLst/>
            </a:prstGeom>
            <a:effectLst>
              <a:glow rad="63500">
                <a:schemeClr val="bg2">
                  <a:lumMod val="50000"/>
                  <a:alpha val="20000"/>
                </a:schemeClr>
              </a:glow>
            </a:effectLst>
          </p:spPr>
        </p:pic>
      </p:grpSp>
      <p:sp>
        <p:nvSpPr>
          <p:cNvPr id="30" name="TextBox 29">
            <a:extLst>
              <a:ext uri="{FF2B5EF4-FFF2-40B4-BE49-F238E27FC236}">
                <a16:creationId xmlns:a16="http://schemas.microsoft.com/office/drawing/2014/main" id="{4B79125A-505B-5A3B-AA08-E0DAF60EC81C}"/>
              </a:ext>
            </a:extLst>
          </p:cNvPr>
          <p:cNvSpPr txBox="1"/>
          <p:nvPr/>
        </p:nvSpPr>
        <p:spPr bwMode="auto">
          <a:xfrm>
            <a:off x="5382841" y="3630606"/>
            <a:ext cx="554284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solidFill>
                  <a:prstClr val="black">
                    <a:lumMod val="95000"/>
                    <a:lumOff val="5000"/>
                  </a:prstClr>
                </a:solidFill>
                <a:latin typeface="Arial"/>
                <a:cs typeface="Arial"/>
              </a:rPr>
              <a:t>Некоторые из патентных документов ГПФ с датой публликации - 1944 г.</a:t>
            </a:r>
            <a:endParaRPr kumimoji="0" lang="ru-RU" sz="1600" b="0" i="0" u="none" strike="noStrike" kern="0" cap="none" spc="0" normalizeH="0" baseline="0" noProof="0" dirty="0">
              <a:ln>
                <a:noFill/>
              </a:ln>
              <a:solidFill>
                <a:prstClr val="black"/>
              </a:solidFill>
              <a:effectLst/>
              <a:uLnTx/>
              <a:uFillTx/>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Rectangle: Rounded Corners 1">
            <a:extLst>
              <a:ext uri="{FF2B5EF4-FFF2-40B4-BE49-F238E27FC236}">
                <a16:creationId xmlns:a16="http://schemas.microsoft.com/office/drawing/2014/main" id="{9A315A2D-4041-95A0-F530-4905039F3CCD}"/>
              </a:ext>
            </a:extLst>
          </p:cNvPr>
          <p:cNvSpPr/>
          <p:nvPr/>
        </p:nvSpPr>
        <p:spPr bwMode="auto">
          <a:xfrm>
            <a:off x="7429022" y="2251912"/>
            <a:ext cx="3780185" cy="3128541"/>
          </a:xfrm>
          <a:prstGeom prst="roundRect">
            <a:avLst>
              <a:gd name="adj" fmla="val 6322"/>
            </a:avLst>
          </a:prstGeom>
          <a:solidFill>
            <a:schemeClr val="bg1"/>
          </a:solidFill>
          <a:ln>
            <a:noFill/>
          </a:ln>
          <a:effectLst>
            <a:glow rad="152400">
              <a:srgbClr val="C00000">
                <a:alpha val="16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8157786" name="Заголовок 1"/>
          <p:cNvSpPr txBox="1"/>
          <p:nvPr/>
        </p:nvSpPr>
        <p:spPr bwMode="auto">
          <a:xfrm>
            <a:off x="982793" y="433865"/>
            <a:ext cx="9171860" cy="758792"/>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marL="0" marR="0" indent="0" algn="l" defTabSz="914400" rtl="0">
              <a:lnSpc>
                <a:spcPct val="100000"/>
              </a:lnSpc>
              <a:spcBef>
                <a:spcPts val="0"/>
              </a:spcBef>
              <a:spcAft>
                <a:spcPts val="0"/>
              </a:spcAft>
              <a:buClrTx/>
              <a:buSzTx/>
              <a:buFontTx/>
              <a:buNone/>
              <a:defRPr/>
            </a:pPr>
            <a:r>
              <a:rPr lang="ru-RU" sz="2200" b="1">
                <a:solidFill>
                  <a:srgbClr val="0054A6"/>
                </a:solidFill>
              </a:rPr>
              <a:t>ОЦИФРОВКА ПАТЕНТНОЙ ДОКУМЕНТАЦИИ ГПФ</a:t>
            </a:r>
          </a:p>
        </p:txBody>
      </p:sp>
      <p:sp>
        <p:nvSpPr>
          <p:cNvPr id="339856083" name="Номер слайда 4"/>
          <p:cNvSpPr>
            <a:spLocks noGrp="1"/>
          </p:cNvSpPr>
          <p:nvPr>
            <p:ph type="sldNum" sz="quarter" idx="12"/>
          </p:nvPr>
        </p:nvSpPr>
        <p:spPr bwMode="auto"/>
        <p:txBody>
          <a:bodyPr/>
          <a:lstStyle/>
          <a:p>
            <a:pPr>
              <a:defRPr/>
            </a:pPr>
            <a:fld id="{F86C1C45-9BD7-47C8-B7F2-11427550BA3A}" type="slidenum">
              <a:rPr lang="ru-RU"/>
              <a:t>5</a:t>
            </a:fld>
            <a:endParaRPr lang="ru-RU"/>
          </a:p>
        </p:txBody>
      </p:sp>
      <p:pic>
        <p:nvPicPr>
          <p:cNvPr id="1782525483" name="Рисунок 18"/>
          <p:cNvPicPr>
            <a:picLocks noChangeAspect="1"/>
          </p:cNvPicPr>
          <p:nvPr/>
        </p:nvPicPr>
        <p:blipFill rotWithShape="1">
          <a:blip r:embed="rId3"/>
          <a:stretch/>
        </p:blipFill>
        <p:spPr bwMode="auto">
          <a:xfrm>
            <a:off x="982793" y="925508"/>
            <a:ext cx="779780" cy="925261"/>
          </a:xfrm>
          <a:prstGeom prst="rect">
            <a:avLst/>
          </a:prstGeom>
        </p:spPr>
      </p:pic>
      <p:sp>
        <p:nvSpPr>
          <p:cNvPr id="534935680" name="Прямоугольник 22"/>
          <p:cNvSpPr/>
          <p:nvPr/>
        </p:nvSpPr>
        <p:spPr bwMode="auto">
          <a:xfrm>
            <a:off x="2251748" y="1020035"/>
            <a:ext cx="779780" cy="769441"/>
          </a:xfrm>
          <a:prstGeom prst="rect">
            <a:avLst/>
          </a:prstGeom>
        </p:spPr>
        <p:txBody>
          <a:bodyPr wrap="square">
            <a:spAutoFit/>
          </a:bodyPr>
          <a:lstStyle/>
          <a:p>
            <a:pPr lvl="0">
              <a:spcBef>
                <a:spcPts val="0"/>
              </a:spcBef>
              <a:defRPr/>
            </a:pPr>
            <a:r>
              <a:rPr lang="en-US" sz="4400">
                <a:solidFill>
                  <a:schemeClr val="bg1">
                    <a:lumMod val="50000"/>
                  </a:schemeClr>
                </a:solidFill>
              </a:rPr>
              <a:t>+</a:t>
            </a:r>
            <a:endParaRPr lang="ru-RU" sz="4400">
              <a:solidFill>
                <a:schemeClr val="bg1">
                  <a:lumMod val="50000"/>
                </a:schemeClr>
              </a:solidFill>
            </a:endParaRPr>
          </a:p>
        </p:txBody>
      </p:sp>
      <p:pic>
        <p:nvPicPr>
          <p:cNvPr id="1693398636" name="Рисунок 23" descr="Камера"/>
          <p:cNvPicPr>
            <a:picLocks noChangeAspect="1"/>
          </p:cNvPicPr>
          <p:nvPr/>
        </p:nvPicPr>
        <p:blipFill rotWithShape="1">
          <a:blip r:embed="rId4"/>
          <a:stretch/>
        </p:blipFill>
        <p:spPr bwMode="auto">
          <a:xfrm>
            <a:off x="4120584" y="1063213"/>
            <a:ext cx="427853" cy="427853"/>
          </a:xfrm>
          <a:prstGeom prst="rect">
            <a:avLst/>
          </a:prstGeom>
        </p:spPr>
      </p:pic>
      <p:pic>
        <p:nvPicPr>
          <p:cNvPr id="396512903" name="Рисунок 24" descr="Книги"/>
          <p:cNvPicPr>
            <a:picLocks noChangeAspect="1"/>
          </p:cNvPicPr>
          <p:nvPr/>
        </p:nvPicPr>
        <p:blipFill rotWithShape="1">
          <a:blip r:embed="rId5"/>
          <a:stretch/>
        </p:blipFill>
        <p:spPr bwMode="auto">
          <a:xfrm>
            <a:off x="1762573" y="1174936"/>
            <a:ext cx="377148" cy="377148"/>
          </a:xfrm>
          <a:prstGeom prst="rect">
            <a:avLst/>
          </a:prstGeom>
        </p:spPr>
      </p:pic>
      <p:pic>
        <p:nvPicPr>
          <p:cNvPr id="645420823" name="Рисунок 25"/>
          <p:cNvPicPr>
            <a:picLocks noChangeAspect="1"/>
          </p:cNvPicPr>
          <p:nvPr/>
        </p:nvPicPr>
        <p:blipFill rotWithShape="1">
          <a:blip r:embed="rId6"/>
          <a:stretch/>
        </p:blipFill>
        <p:spPr bwMode="auto">
          <a:xfrm>
            <a:off x="2915499" y="1036024"/>
            <a:ext cx="1034501" cy="654972"/>
          </a:xfrm>
          <a:prstGeom prst="rect">
            <a:avLst/>
          </a:prstGeom>
        </p:spPr>
      </p:pic>
      <p:sp>
        <p:nvSpPr>
          <p:cNvPr id="350894372" name="Прямоугольник 8"/>
          <p:cNvSpPr/>
          <p:nvPr/>
        </p:nvSpPr>
        <p:spPr bwMode="auto">
          <a:xfrm>
            <a:off x="1505767" y="2285652"/>
            <a:ext cx="5027861" cy="2031325"/>
          </a:xfrm>
          <a:prstGeom prst="rect">
            <a:avLst/>
          </a:prstGeom>
        </p:spPr>
        <p:txBody>
          <a:bodyPr wrap="square">
            <a:spAutoFit/>
          </a:bodyPr>
          <a:lstStyle/>
          <a:p>
            <a:pPr lvl="0">
              <a:spcBef>
                <a:spcPts val="0"/>
              </a:spcBef>
              <a:defRPr/>
            </a:pPr>
            <a:r>
              <a:rPr lang="ru-RU" sz="1400" dirty="0">
                <a:solidFill>
                  <a:prstClr val="black">
                    <a:lumMod val="95000"/>
                    <a:lumOff val="5000"/>
                  </a:prstClr>
                </a:solidFill>
              </a:rPr>
              <a:t>...особое значение приобретает предоставление широкого доступа заинтересованным пользователям к данному фонду на основе современных информационных технологий, </a:t>
            </a:r>
            <a:r>
              <a:rPr lang="en-US" sz="1400" dirty="0">
                <a:solidFill>
                  <a:prstClr val="black">
                    <a:lumMod val="95000"/>
                    <a:lumOff val="5000"/>
                  </a:prstClr>
                </a:solidFill>
              </a:rPr>
              <a:t>&lt;</a:t>
            </a:r>
            <a:r>
              <a:rPr lang="ru-RU" sz="1400" dirty="0">
                <a:solidFill>
                  <a:prstClr val="black">
                    <a:lumMod val="95000"/>
                    <a:lumOff val="5000"/>
                  </a:prstClr>
                </a:solidFill>
              </a:rPr>
              <a:t>...</a:t>
            </a:r>
            <a:r>
              <a:rPr lang="en-US" sz="1400" dirty="0">
                <a:solidFill>
                  <a:prstClr val="black">
                    <a:lumMod val="95000"/>
                    <a:lumOff val="5000"/>
                  </a:prstClr>
                </a:solidFill>
              </a:rPr>
              <a:t>&gt;</a:t>
            </a:r>
            <a:r>
              <a:rPr lang="ru-RU" sz="1400" dirty="0">
                <a:solidFill>
                  <a:prstClr val="black">
                    <a:lumMod val="95000"/>
                    <a:lumOff val="5000"/>
                  </a:prstClr>
                </a:solidFill>
              </a:rPr>
              <a:t> Это начало интересной работы популяризации изобретательства</a:t>
            </a:r>
            <a:endParaRPr dirty="0"/>
          </a:p>
          <a:p>
            <a:pPr lvl="0">
              <a:spcBef>
                <a:spcPts val="0"/>
              </a:spcBef>
              <a:defRPr/>
            </a:pPr>
            <a:endParaRPr lang="ru-RU" sz="1400" dirty="0">
              <a:solidFill>
                <a:prstClr val="black">
                  <a:lumMod val="95000"/>
                  <a:lumOff val="5000"/>
                </a:prstClr>
              </a:solidFill>
            </a:endParaRPr>
          </a:p>
          <a:p>
            <a:pPr lvl="0">
              <a:spcBef>
                <a:spcPts val="0"/>
              </a:spcBef>
              <a:defRPr/>
            </a:pPr>
            <a:r>
              <a:rPr lang="ru-RU" sz="1400" b="1" dirty="0">
                <a:solidFill>
                  <a:prstClr val="black">
                    <a:lumMod val="95000"/>
                    <a:lumOff val="5000"/>
                  </a:prstClr>
                </a:solidFill>
              </a:rPr>
              <a:t>Заведующий отделением ВПТБ Федерального института промышленной собственности Татьяна Викторовна Кузнецова.</a:t>
            </a:r>
            <a:endParaRPr dirty="0"/>
          </a:p>
        </p:txBody>
      </p:sp>
      <p:pic>
        <p:nvPicPr>
          <p:cNvPr id="776551844" name="Рисунок 3" descr="Кавычки"/>
          <p:cNvPicPr>
            <a:picLocks noChangeAspect="1"/>
          </p:cNvPicPr>
          <p:nvPr/>
        </p:nvPicPr>
        <p:blipFill rotWithShape="1">
          <a:blip r:embed="rId7">
            <a:extLst>
              <a:ext uri="{96DAC541-7B7A-43D3-8B79-37D633B846F1}">
                <asvg:svgBlip xmlns:asvg="http://schemas.microsoft.com/office/drawing/2016/SVG/main" r:embed="rId8"/>
              </a:ext>
            </a:extLst>
          </a:blip>
          <a:stretch/>
        </p:blipFill>
        <p:spPr bwMode="auto">
          <a:xfrm>
            <a:off x="845227" y="1987243"/>
            <a:ext cx="914400" cy="914400"/>
          </a:xfrm>
          <a:prstGeom prst="rect">
            <a:avLst/>
          </a:prstGeom>
        </p:spPr>
      </p:pic>
      <p:graphicFrame>
        <p:nvGraphicFramePr>
          <p:cNvPr id="1641231413" name="Диаграмма 10"/>
          <p:cNvGraphicFramePr>
            <a:graphicFrameLocks/>
          </p:cNvGraphicFramePr>
          <p:nvPr>
            <p:extLst>
              <p:ext uri="{D42A27DB-BD31-4B8C-83A1-F6EECF244321}">
                <p14:modId xmlns:p14="http://schemas.microsoft.com/office/powerpoint/2010/main" val="3756023016"/>
              </p:ext>
            </p:extLst>
          </p:nvPr>
        </p:nvGraphicFramePr>
        <p:xfrm>
          <a:off x="7917139" y="2285652"/>
          <a:ext cx="2769094" cy="3059963"/>
        </p:xfrm>
        <a:graphic>
          <a:graphicData uri="http://schemas.openxmlformats.org/drawingml/2006/chart">
            <c:chart xmlns:c="http://schemas.openxmlformats.org/drawingml/2006/chart" xmlns:r="http://schemas.openxmlformats.org/officeDocument/2006/relationships" r:id="rId9"/>
          </a:graphicData>
        </a:graphic>
      </p:graphicFrame>
      <p:sp>
        <p:nvSpPr>
          <p:cNvPr id="124807086" name="TextBox 11"/>
          <p:cNvSpPr txBox="1"/>
          <p:nvPr/>
        </p:nvSpPr>
        <p:spPr bwMode="auto">
          <a:xfrm>
            <a:off x="7451316" y="3082329"/>
            <a:ext cx="1038225" cy="422133"/>
          </a:xfrm>
          <a:prstGeom prst="rect">
            <a:avLst/>
          </a:prstGeom>
        </p:spPr>
        <p:txBody>
          <a:bodyPr wrap="square" rtlCol="0" anchor="t" anchorCtr="0">
            <a:noAutofit/>
          </a:bodyPr>
          <a:lstStyle/>
          <a:p>
            <a:pPr>
              <a:defRPr/>
            </a:pPr>
            <a:r>
              <a:rPr lang="ru-RU" sz="1600" b="1">
                <a:solidFill>
                  <a:srgbClr val="0054A6"/>
                </a:solidFill>
              </a:rPr>
              <a:t>20,3%</a:t>
            </a:r>
            <a:endParaRPr/>
          </a:p>
        </p:txBody>
      </p:sp>
      <p:pic>
        <p:nvPicPr>
          <p:cNvPr id="6" name="Рисунок 19" descr="Робот">
            <a:extLst>
              <a:ext uri="{FF2B5EF4-FFF2-40B4-BE49-F238E27FC236}">
                <a16:creationId xmlns:a16="http://schemas.microsoft.com/office/drawing/2014/main" id="{4DA3B5AE-7609-028E-EA19-A832FEBA3B0C}"/>
              </a:ext>
            </a:extLst>
          </p:cNvPr>
          <p:cNvPicPr>
            <a:picLocks noChangeAspect="1"/>
          </p:cNvPicPr>
          <p:nvPr/>
        </p:nvPicPr>
        <p:blipFill rotWithShape="1">
          <a:blip r:embed="rId10">
            <a:extLst>
              <a:ext uri="{96DAC541-7B7A-43D3-8B79-37D633B846F1}">
                <asvg:svgBlip xmlns:asvg="http://schemas.microsoft.com/office/drawing/2016/SVG/main" r:embed="rId11"/>
              </a:ext>
            </a:extLst>
          </a:blip>
          <a:stretch/>
        </p:blipFill>
        <p:spPr bwMode="auto">
          <a:xfrm>
            <a:off x="4548437" y="1022286"/>
            <a:ext cx="470286" cy="470286"/>
          </a:xfrm>
          <a:prstGeom prst="rect">
            <a:avLst/>
          </a:prstGeom>
        </p:spPr>
      </p:pic>
      <p:pic>
        <p:nvPicPr>
          <p:cNvPr id="8" name="Picture 7" descr="A computer screen shot of a computer screen&#10;&#10;AI-generated content may be incorrect.">
            <a:extLst>
              <a:ext uri="{FF2B5EF4-FFF2-40B4-BE49-F238E27FC236}">
                <a16:creationId xmlns:a16="http://schemas.microsoft.com/office/drawing/2014/main" id="{769B43DF-B212-D35E-3073-EE6B6C48BF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05767" y="4817019"/>
            <a:ext cx="2988081" cy="1607116"/>
          </a:xfrm>
          <a:prstGeom prst="roundRect">
            <a:avLst>
              <a:gd name="adj" fmla="val 9344"/>
            </a:avLst>
          </a:prstGeom>
          <a:effectLst>
            <a:glow rad="63500">
              <a:schemeClr val="accent5">
                <a:satMod val="175000"/>
                <a:alpha val="40000"/>
              </a:schemeClr>
            </a:glow>
          </a:effectLst>
        </p:spPr>
      </p:pic>
      <p:sp>
        <p:nvSpPr>
          <p:cNvPr id="7" name="TextBox 6">
            <a:extLst>
              <a:ext uri="{FF2B5EF4-FFF2-40B4-BE49-F238E27FC236}">
                <a16:creationId xmlns:a16="http://schemas.microsoft.com/office/drawing/2014/main" id="{0B0A4A19-B6E6-FB65-09D0-FCB977AF2EB8}"/>
              </a:ext>
            </a:extLst>
          </p:cNvPr>
          <p:cNvSpPr txBox="1"/>
          <p:nvPr/>
        </p:nvSpPr>
        <p:spPr bwMode="auto">
          <a:xfrm>
            <a:off x="4683190" y="4235276"/>
            <a:ext cx="2501774"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prstClr val="black">
                    <a:lumMod val="95000"/>
                    <a:lumOff val="5000"/>
                  </a:prstClr>
                </a:solidFill>
                <a:latin typeface="Arial"/>
                <a:cs typeface="Arial"/>
              </a:rPr>
              <a:t>Пример автоматической разметки данных оцифрованного документа</a:t>
            </a:r>
          </a:p>
          <a:p>
            <a:pPr lvl="0">
              <a:defRPr/>
            </a:pPr>
            <a:r>
              <a:rPr kumimoji="0" lang="ru-RU" sz="1400" b="0" i="0" u="none" strike="noStrike" kern="0" cap="none" spc="0" normalizeH="0" baseline="0" noProof="0" dirty="0">
                <a:ln>
                  <a:noFill/>
                </a:ln>
                <a:solidFill>
                  <a:prstClr val="black">
                    <a:lumMod val="95000"/>
                    <a:lumOff val="5000"/>
                  </a:prstClr>
                </a:solidFill>
                <a:effectLst/>
                <a:uLnTx/>
                <a:uFillTx/>
                <a:latin typeface="Arial"/>
                <a:cs typeface="Arial"/>
              </a:rPr>
              <a:t>Источник: </a:t>
            </a:r>
            <a:r>
              <a:rPr lang="en-US" sz="1400" dirty="0">
                <a:solidFill>
                  <a:prstClr val="black">
                    <a:lumMod val="95000"/>
                    <a:lumOff val="5000"/>
                  </a:prstClr>
                </a:solidFill>
                <a:hlinkClick r:id="rId13"/>
              </a:rPr>
              <a:t>https://elar.ru/integratsiya-i-vnedrenie-po/iskusstvennyy-intellekt/</a:t>
            </a:r>
            <a:r>
              <a:rPr lang="ru-RU" sz="1400" dirty="0">
                <a:solidFill>
                  <a:prstClr val="black">
                    <a:lumMod val="95000"/>
                    <a:lumOff val="5000"/>
                  </a:prstClr>
                </a:solidFill>
              </a:rPr>
              <a:t> </a:t>
            </a:r>
            <a:endParaRPr kumimoji="0" lang="ru-RU" sz="1800" b="0" i="0" u="none" strike="noStrike" kern="0" cap="none" spc="0" normalizeH="0" baseline="0" noProof="0" dirty="0">
              <a:ln>
                <a:noFill/>
              </a:ln>
              <a:solidFill>
                <a:prstClr val="black"/>
              </a:solidFill>
              <a:effectLst/>
              <a:uLnTx/>
              <a:uFillTx/>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62901367" name="Заголовок 1"/>
          <p:cNvSpPr txBox="1"/>
          <p:nvPr/>
        </p:nvSpPr>
        <p:spPr bwMode="auto">
          <a:xfrm>
            <a:off x="982793" y="433865"/>
            <a:ext cx="9171860" cy="758792"/>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marL="0" marR="0" indent="0" algn="l" defTabSz="914400" rtl="0">
              <a:lnSpc>
                <a:spcPct val="100000"/>
              </a:lnSpc>
              <a:spcBef>
                <a:spcPts val="0"/>
              </a:spcBef>
              <a:spcAft>
                <a:spcPts val="0"/>
              </a:spcAft>
              <a:buClrTx/>
              <a:buSzTx/>
              <a:buFontTx/>
              <a:buNone/>
              <a:defRPr/>
            </a:pPr>
            <a:r>
              <a:rPr lang="ru-RU" sz="2200" b="1">
                <a:solidFill>
                  <a:srgbClr val="0054A6"/>
                </a:solidFill>
              </a:rPr>
              <a:t>АВТОМАТИЗИРВАННАЯ РЕКЛАССИФИКАЦИЯ ПАТЕНТНОЙ ДОКУМЕНТАЦИИ</a:t>
            </a:r>
          </a:p>
        </p:txBody>
      </p:sp>
      <p:sp>
        <p:nvSpPr>
          <p:cNvPr id="611452818" name="Номер слайда 4"/>
          <p:cNvSpPr>
            <a:spLocks noGrp="1"/>
          </p:cNvSpPr>
          <p:nvPr>
            <p:ph type="sldNum" sz="quarter" idx="12"/>
          </p:nvPr>
        </p:nvSpPr>
        <p:spPr bwMode="auto"/>
        <p:txBody>
          <a:bodyPr/>
          <a:lstStyle/>
          <a:p>
            <a:pPr>
              <a:defRPr/>
            </a:pPr>
            <a:fld id="{F86C1C45-9BD7-47C8-B7F2-11427550BA3A}" type="slidenum">
              <a:rPr lang="ru-RU"/>
              <a:t>6</a:t>
            </a:fld>
            <a:endParaRPr lang="ru-RU"/>
          </a:p>
        </p:txBody>
      </p:sp>
      <p:pic>
        <p:nvPicPr>
          <p:cNvPr id="1101604451" name="Рисунок 18"/>
          <p:cNvPicPr>
            <a:picLocks noChangeAspect="1"/>
          </p:cNvPicPr>
          <p:nvPr/>
        </p:nvPicPr>
        <p:blipFill rotWithShape="1">
          <a:blip r:embed="rId3"/>
          <a:stretch/>
        </p:blipFill>
        <p:spPr bwMode="auto">
          <a:xfrm>
            <a:off x="982793" y="1439399"/>
            <a:ext cx="779780" cy="925261"/>
          </a:xfrm>
          <a:prstGeom prst="rect">
            <a:avLst/>
          </a:prstGeom>
        </p:spPr>
      </p:pic>
      <p:sp>
        <p:nvSpPr>
          <p:cNvPr id="2131752818" name="Прямоугольник 22"/>
          <p:cNvSpPr/>
          <p:nvPr/>
        </p:nvSpPr>
        <p:spPr bwMode="auto">
          <a:xfrm>
            <a:off x="2251748" y="1533926"/>
            <a:ext cx="779780" cy="769441"/>
          </a:xfrm>
          <a:prstGeom prst="rect">
            <a:avLst/>
          </a:prstGeom>
        </p:spPr>
        <p:txBody>
          <a:bodyPr wrap="square">
            <a:spAutoFit/>
          </a:bodyPr>
          <a:lstStyle/>
          <a:p>
            <a:pPr lvl="0">
              <a:spcBef>
                <a:spcPts val="0"/>
              </a:spcBef>
              <a:defRPr/>
            </a:pPr>
            <a:r>
              <a:rPr lang="en-US" sz="4400">
                <a:solidFill>
                  <a:schemeClr val="bg1">
                    <a:lumMod val="50000"/>
                  </a:schemeClr>
                </a:solidFill>
              </a:rPr>
              <a:t>+</a:t>
            </a:r>
            <a:endParaRPr lang="ru-RU" sz="4400">
              <a:solidFill>
                <a:schemeClr val="bg1">
                  <a:lumMod val="50000"/>
                </a:schemeClr>
              </a:solidFill>
            </a:endParaRPr>
          </a:p>
        </p:txBody>
      </p:sp>
      <p:pic>
        <p:nvPicPr>
          <p:cNvPr id="1730702825" name="Рисунок 24" descr="Книги"/>
          <p:cNvPicPr>
            <a:picLocks noChangeAspect="1"/>
          </p:cNvPicPr>
          <p:nvPr/>
        </p:nvPicPr>
        <p:blipFill rotWithShape="1">
          <a:blip r:embed="rId4"/>
          <a:stretch/>
        </p:blipFill>
        <p:spPr bwMode="auto">
          <a:xfrm>
            <a:off x="1818586" y="1413882"/>
            <a:ext cx="377148" cy="377148"/>
          </a:xfrm>
          <a:prstGeom prst="rect">
            <a:avLst/>
          </a:prstGeom>
        </p:spPr>
      </p:pic>
      <p:pic>
        <p:nvPicPr>
          <p:cNvPr id="130190310" name="Рисунок 5" descr="База данных"/>
          <p:cNvPicPr>
            <a:picLocks noChangeAspect="1"/>
          </p:cNvPicPr>
          <p:nvPr/>
        </p:nvPicPr>
        <p:blipFill rotWithShape="1">
          <a:blip r:embed="rId5">
            <a:extLst>
              <a:ext uri="{96DAC541-7B7A-43D3-8B79-37D633B846F1}">
                <asvg:svgBlip xmlns:asvg="http://schemas.microsoft.com/office/drawing/2016/SVG/main" r:embed="rId6"/>
              </a:ext>
            </a:extLst>
          </a:blip>
          <a:stretch/>
        </p:blipFill>
        <p:spPr bwMode="auto">
          <a:xfrm>
            <a:off x="1744368" y="1777783"/>
            <a:ext cx="525583" cy="525583"/>
          </a:xfrm>
          <a:prstGeom prst="rect">
            <a:avLst/>
          </a:prstGeom>
        </p:spPr>
      </p:pic>
      <p:pic>
        <p:nvPicPr>
          <p:cNvPr id="582135455" name="Рисунок 9"/>
          <p:cNvPicPr>
            <a:picLocks noChangeAspect="1"/>
          </p:cNvPicPr>
          <p:nvPr/>
        </p:nvPicPr>
        <p:blipFill rotWithShape="1">
          <a:blip r:embed="rId7"/>
          <a:stretch/>
        </p:blipFill>
        <p:spPr bwMode="auto">
          <a:xfrm>
            <a:off x="2849417" y="1192657"/>
            <a:ext cx="1342571" cy="1342571"/>
          </a:xfrm>
          <a:prstGeom prst="rect">
            <a:avLst/>
          </a:prstGeom>
        </p:spPr>
      </p:pic>
      <p:graphicFrame>
        <p:nvGraphicFramePr>
          <p:cNvPr id="1598044644" name="Схема 10"/>
          <p:cNvGraphicFramePr>
            <a:graphicFrameLocks/>
          </p:cNvGraphicFramePr>
          <p:nvPr>
            <p:extLst>
              <p:ext uri="{D42A27DB-BD31-4B8C-83A1-F6EECF244321}">
                <p14:modId xmlns:p14="http://schemas.microsoft.com/office/powerpoint/2010/main" val="3025825242"/>
              </p:ext>
            </p:extLst>
          </p:nvPr>
        </p:nvGraphicFramePr>
        <p:xfrm>
          <a:off x="6055031" y="1027506"/>
          <a:ext cx="5914368" cy="48096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80808066" name="Прямоугольник 11"/>
          <p:cNvSpPr/>
          <p:nvPr/>
        </p:nvSpPr>
        <p:spPr bwMode="auto">
          <a:xfrm>
            <a:off x="5506668" y="1146764"/>
            <a:ext cx="2360234" cy="5466576"/>
          </a:xfrm>
          <a:prstGeom prst="roundRect">
            <a:avLst>
              <a:gd name="adj" fmla="val 5927"/>
            </a:avLst>
          </a:prstGeom>
          <a:solidFill>
            <a:schemeClr val="bg1"/>
          </a:solidFill>
          <a:ln>
            <a:noFill/>
          </a:ln>
          <a:effectLst>
            <a:glow rad="127000">
              <a:schemeClr val="accent1">
                <a:alpha val="16000"/>
              </a:schemeClr>
            </a:glow>
          </a:effectLst>
        </p:spPr>
        <p:txBody>
          <a:bodyPr wrap="square">
            <a:spAutoFit/>
          </a:bodyPr>
          <a:lstStyle/>
          <a:p>
            <a:pPr algn="ctr">
              <a:defRPr/>
            </a:pPr>
            <a:r>
              <a:rPr lang="ru-RU" sz="1200" b="1" dirty="0">
                <a:solidFill>
                  <a:srgbClr val="0054A6"/>
                </a:solidFill>
              </a:rPr>
              <a:t>РАЗДЕЛЫ МПК</a:t>
            </a:r>
          </a:p>
          <a:p>
            <a:pPr>
              <a:defRPr/>
            </a:pPr>
            <a:endParaRPr lang="ru-RU" sz="1200" dirty="0">
              <a:solidFill>
                <a:srgbClr val="0054A6"/>
              </a:solidFill>
            </a:endParaRPr>
          </a:p>
          <a:p>
            <a:pPr marL="171450" indent="-171450">
              <a:buFont typeface="Wingdings"/>
              <a:buChar char="§"/>
              <a:defRPr/>
            </a:pPr>
            <a:r>
              <a:rPr lang="ru-RU" sz="1200" b="1" dirty="0">
                <a:solidFill>
                  <a:srgbClr val="0054A6"/>
                </a:solidFill>
              </a:rPr>
              <a:t>А</a:t>
            </a:r>
            <a:r>
              <a:rPr lang="ru-RU" sz="1200" dirty="0">
                <a:solidFill>
                  <a:srgbClr val="0054A6"/>
                </a:solidFill>
              </a:rPr>
              <a:t>   - удовлетворение жизненных  потребностей человека</a:t>
            </a:r>
            <a:endParaRPr dirty="0"/>
          </a:p>
          <a:p>
            <a:pPr marL="171450" indent="-171450">
              <a:buFont typeface="Wingdings"/>
              <a:buChar char="§"/>
              <a:defRPr/>
            </a:pPr>
            <a:endParaRPr lang="ru-RU" sz="1200" dirty="0">
              <a:solidFill>
                <a:srgbClr val="0054A6"/>
              </a:solidFill>
            </a:endParaRPr>
          </a:p>
          <a:p>
            <a:pPr marL="171450" indent="-171450">
              <a:buFont typeface="Wingdings"/>
              <a:buChar char="§"/>
              <a:defRPr/>
            </a:pPr>
            <a:r>
              <a:rPr lang="ru-RU" sz="1200" b="1" dirty="0">
                <a:solidFill>
                  <a:srgbClr val="0054A6"/>
                </a:solidFill>
              </a:rPr>
              <a:t>B</a:t>
            </a:r>
            <a:r>
              <a:rPr lang="ru-RU" sz="1200" dirty="0">
                <a:solidFill>
                  <a:srgbClr val="0054A6"/>
                </a:solidFill>
              </a:rPr>
              <a:t>  - различные технологические процессы  транспортирование</a:t>
            </a:r>
            <a:endParaRPr dirty="0"/>
          </a:p>
          <a:p>
            <a:pPr marL="171450" indent="-171450">
              <a:buFont typeface="Wingdings"/>
              <a:buChar char="§"/>
              <a:defRPr/>
            </a:pPr>
            <a:endParaRPr lang="ru-RU" sz="1200" dirty="0">
              <a:solidFill>
                <a:srgbClr val="0054A6"/>
              </a:solidFill>
            </a:endParaRPr>
          </a:p>
          <a:p>
            <a:pPr marL="171450" indent="-171450">
              <a:buFont typeface="Wingdings"/>
              <a:buChar char="§"/>
              <a:defRPr/>
            </a:pPr>
            <a:r>
              <a:rPr lang="ru-RU" sz="1200" b="1" dirty="0">
                <a:solidFill>
                  <a:srgbClr val="0054A6"/>
                </a:solidFill>
              </a:rPr>
              <a:t>C</a:t>
            </a:r>
            <a:r>
              <a:rPr lang="ru-RU" sz="1200" dirty="0">
                <a:solidFill>
                  <a:srgbClr val="0054A6"/>
                </a:solidFill>
              </a:rPr>
              <a:t> - химия; металлургия</a:t>
            </a:r>
            <a:endParaRPr dirty="0"/>
          </a:p>
          <a:p>
            <a:pPr marL="171450" indent="-171450">
              <a:buFont typeface="Wingdings"/>
              <a:buChar char="§"/>
              <a:defRPr/>
            </a:pPr>
            <a:endParaRPr lang="ru-RU" sz="1200" dirty="0">
              <a:solidFill>
                <a:srgbClr val="0054A6"/>
              </a:solidFill>
            </a:endParaRPr>
          </a:p>
          <a:p>
            <a:pPr marL="171450" indent="-171450">
              <a:buFont typeface="Wingdings"/>
              <a:buChar char="§"/>
              <a:defRPr/>
            </a:pPr>
            <a:r>
              <a:rPr lang="ru-RU" sz="1200" b="1" dirty="0">
                <a:solidFill>
                  <a:srgbClr val="0054A6"/>
                </a:solidFill>
              </a:rPr>
              <a:t>D</a:t>
            </a:r>
            <a:r>
              <a:rPr lang="ru-RU" sz="1200" dirty="0">
                <a:solidFill>
                  <a:srgbClr val="0054A6"/>
                </a:solidFill>
              </a:rPr>
              <a:t> - текстиль; бумага</a:t>
            </a:r>
            <a:endParaRPr dirty="0"/>
          </a:p>
          <a:p>
            <a:pPr marL="171450" indent="-171450">
              <a:buFont typeface="Wingdings"/>
              <a:buChar char="§"/>
              <a:defRPr/>
            </a:pPr>
            <a:endParaRPr lang="ru-RU" sz="1200" dirty="0">
              <a:solidFill>
                <a:srgbClr val="0054A6"/>
              </a:solidFill>
            </a:endParaRPr>
          </a:p>
          <a:p>
            <a:pPr marL="171450" indent="-171450">
              <a:buFont typeface="Wingdings"/>
              <a:buChar char="§"/>
              <a:defRPr/>
            </a:pPr>
            <a:r>
              <a:rPr lang="ru-RU" sz="1200" b="1" dirty="0">
                <a:solidFill>
                  <a:srgbClr val="0054A6"/>
                </a:solidFill>
              </a:rPr>
              <a:t>E </a:t>
            </a:r>
            <a:r>
              <a:rPr lang="ru-RU" sz="1200" dirty="0">
                <a:solidFill>
                  <a:srgbClr val="0054A6"/>
                </a:solidFill>
              </a:rPr>
              <a:t>- строительство; горное дело</a:t>
            </a:r>
            <a:endParaRPr dirty="0"/>
          </a:p>
          <a:p>
            <a:pPr marL="171450" indent="-171450">
              <a:buFont typeface="Wingdings"/>
              <a:buChar char="§"/>
              <a:defRPr/>
            </a:pPr>
            <a:endParaRPr lang="ru-RU" sz="1200" dirty="0">
              <a:solidFill>
                <a:srgbClr val="0054A6"/>
              </a:solidFill>
            </a:endParaRPr>
          </a:p>
          <a:p>
            <a:pPr marL="171450" indent="-171450">
              <a:buFont typeface="Wingdings"/>
              <a:buChar char="§"/>
              <a:defRPr/>
            </a:pPr>
            <a:r>
              <a:rPr lang="ru-RU" sz="1200" b="1" dirty="0">
                <a:solidFill>
                  <a:srgbClr val="0054A6"/>
                </a:solidFill>
              </a:rPr>
              <a:t>F</a:t>
            </a:r>
            <a:r>
              <a:rPr lang="ru-RU" sz="1200" dirty="0">
                <a:solidFill>
                  <a:srgbClr val="0054A6"/>
                </a:solidFill>
              </a:rPr>
              <a:t> - машиностроение; освещение;  отопление; двигатели и насосы; оружие и боеприпасы; взрывные работы</a:t>
            </a:r>
            <a:endParaRPr dirty="0"/>
          </a:p>
          <a:p>
            <a:pPr marL="171450" indent="-171450">
              <a:buFont typeface="Wingdings"/>
              <a:buChar char="§"/>
              <a:defRPr/>
            </a:pPr>
            <a:endParaRPr lang="ru-RU" sz="1200" dirty="0">
              <a:solidFill>
                <a:srgbClr val="0054A6"/>
              </a:solidFill>
            </a:endParaRPr>
          </a:p>
          <a:p>
            <a:pPr marL="171450" indent="-171450">
              <a:buFont typeface="Wingdings"/>
              <a:buChar char="§"/>
              <a:defRPr/>
            </a:pPr>
            <a:r>
              <a:rPr lang="ru-RU" sz="1200" b="1" dirty="0">
                <a:solidFill>
                  <a:srgbClr val="0054A6"/>
                </a:solidFill>
              </a:rPr>
              <a:t>G </a:t>
            </a:r>
            <a:r>
              <a:rPr lang="ru-RU" sz="1200" dirty="0">
                <a:solidFill>
                  <a:srgbClr val="0054A6"/>
                </a:solidFill>
              </a:rPr>
              <a:t>– физика</a:t>
            </a:r>
            <a:endParaRPr dirty="0"/>
          </a:p>
          <a:p>
            <a:pPr marL="171450" indent="-171450">
              <a:buFont typeface="Wingdings"/>
              <a:buChar char="§"/>
              <a:defRPr/>
            </a:pPr>
            <a:endParaRPr lang="ru-RU" sz="1200" dirty="0">
              <a:solidFill>
                <a:srgbClr val="0054A6"/>
              </a:solidFill>
            </a:endParaRPr>
          </a:p>
          <a:p>
            <a:pPr marL="171450" indent="-171450">
              <a:buFont typeface="Wingdings"/>
              <a:buChar char="§"/>
              <a:defRPr/>
            </a:pPr>
            <a:r>
              <a:rPr lang="ru-RU" sz="1200" b="1" dirty="0">
                <a:solidFill>
                  <a:srgbClr val="0054A6"/>
                </a:solidFill>
              </a:rPr>
              <a:t>H</a:t>
            </a:r>
            <a:r>
              <a:rPr lang="ru-RU" sz="1200" dirty="0">
                <a:solidFill>
                  <a:srgbClr val="0054A6"/>
                </a:solidFill>
              </a:rPr>
              <a:t> – электричество</a:t>
            </a:r>
            <a:endParaRPr dirty="0"/>
          </a:p>
          <a:p>
            <a:pPr marL="171450" indent="-171450">
              <a:buFont typeface="Wingdings"/>
              <a:buChar char="§"/>
              <a:defRPr/>
            </a:pPr>
            <a:endParaRPr lang="ru-RU" sz="1200" dirty="0">
              <a:solidFill>
                <a:srgbClr val="0054A6"/>
              </a:solidFill>
            </a:endParaRPr>
          </a:p>
        </p:txBody>
      </p:sp>
      <p:sp>
        <p:nvSpPr>
          <p:cNvPr id="300558477" name="TextBox 300558476"/>
          <p:cNvSpPr txBox="1"/>
          <p:nvPr/>
        </p:nvSpPr>
        <p:spPr bwMode="auto">
          <a:xfrm>
            <a:off x="1049561" y="2641750"/>
            <a:ext cx="4182926" cy="326171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l">
              <a:defRPr/>
            </a:pPr>
            <a:r>
              <a:rPr sz="1600" dirty="0" err="1"/>
              <a:t>Основанный</a:t>
            </a:r>
            <a:r>
              <a:rPr sz="1600" dirty="0"/>
              <a:t> </a:t>
            </a:r>
            <a:r>
              <a:rPr sz="1600" dirty="0" err="1"/>
              <a:t>на</a:t>
            </a:r>
            <a:r>
              <a:rPr sz="1600" dirty="0"/>
              <a:t> ИИ </a:t>
            </a:r>
            <a:r>
              <a:rPr sz="1600" dirty="0" err="1"/>
              <a:t>инструмент</a:t>
            </a:r>
            <a:r>
              <a:rPr sz="1600" dirty="0"/>
              <a:t> </a:t>
            </a:r>
            <a:r>
              <a:rPr sz="1600" dirty="0" err="1"/>
              <a:t>классификации</a:t>
            </a:r>
            <a:r>
              <a:rPr sz="1600" dirty="0"/>
              <a:t> в </a:t>
            </a:r>
            <a:r>
              <a:rPr sz="1600" dirty="0" err="1"/>
              <a:t>соответствии</a:t>
            </a:r>
            <a:r>
              <a:rPr sz="1600" dirty="0"/>
              <a:t> с МПК (</a:t>
            </a:r>
            <a:r>
              <a:rPr sz="1600" dirty="0" err="1"/>
              <a:t>Система</a:t>
            </a:r>
            <a:r>
              <a:rPr sz="1600" dirty="0"/>
              <a:t> </a:t>
            </a:r>
            <a:r>
              <a:rPr sz="1600" dirty="0" err="1"/>
              <a:t>автоматизированной</a:t>
            </a:r>
            <a:r>
              <a:rPr sz="1600" dirty="0"/>
              <a:t> </a:t>
            </a:r>
            <a:r>
              <a:rPr sz="1600" dirty="0" err="1"/>
              <a:t>категоризации</a:t>
            </a:r>
            <a:r>
              <a:rPr sz="1600" dirty="0"/>
              <a:t> IPCCAT-IPC) </a:t>
            </a:r>
            <a:r>
              <a:rPr sz="1600" dirty="0" err="1"/>
              <a:t>позволяет</a:t>
            </a:r>
            <a:r>
              <a:rPr sz="1600" dirty="0"/>
              <a:t> </a:t>
            </a:r>
            <a:r>
              <a:rPr sz="1600" dirty="0" err="1"/>
              <a:t>пользователям</a:t>
            </a:r>
            <a:r>
              <a:rPr sz="1600" dirty="0"/>
              <a:t> </a:t>
            </a:r>
            <a:r>
              <a:rPr sz="1600" dirty="0" err="1"/>
              <a:t>вводить</a:t>
            </a:r>
            <a:r>
              <a:rPr sz="1600" dirty="0"/>
              <a:t> </a:t>
            </a:r>
            <a:r>
              <a:rPr sz="1600" dirty="0" err="1"/>
              <a:t>текст</a:t>
            </a:r>
            <a:r>
              <a:rPr sz="1600" dirty="0"/>
              <a:t> и </a:t>
            </a:r>
            <a:r>
              <a:rPr sz="1600" dirty="0" err="1"/>
              <a:t>автоматически</a:t>
            </a:r>
            <a:r>
              <a:rPr sz="1600" dirty="0"/>
              <a:t> </a:t>
            </a:r>
            <a:r>
              <a:rPr sz="1600" dirty="0" err="1"/>
              <a:t>классифицировать</a:t>
            </a:r>
            <a:r>
              <a:rPr sz="1600" dirty="0"/>
              <a:t> </a:t>
            </a:r>
            <a:r>
              <a:rPr sz="1600" dirty="0" err="1"/>
              <a:t>его</a:t>
            </a:r>
            <a:r>
              <a:rPr sz="1600" dirty="0"/>
              <a:t> в </a:t>
            </a:r>
            <a:r>
              <a:rPr sz="1600" dirty="0" err="1"/>
              <a:t>соответствии</a:t>
            </a:r>
            <a:r>
              <a:rPr sz="1600" dirty="0"/>
              <a:t> с МПК.</a:t>
            </a:r>
          </a:p>
          <a:p>
            <a:pPr algn="l">
              <a:defRPr/>
            </a:pPr>
            <a:r>
              <a:rPr lang="en-US" sz="1600" b="0" i="0" u="none" strike="noStrike" cap="none" spc="0" dirty="0">
                <a:solidFill>
                  <a:schemeClr val="tx1"/>
                </a:solidFill>
                <a:latin typeface="Calibri"/>
                <a:ea typeface="Calibri"/>
                <a:cs typeface="Calibri"/>
              </a:rPr>
              <a:t>IPCCAT </a:t>
            </a:r>
            <a:r>
              <a:rPr lang="en-US" sz="1600" b="0" i="0" u="none" strike="noStrike" cap="none" spc="0" dirty="0" err="1">
                <a:solidFill>
                  <a:schemeClr val="tx1"/>
                </a:solidFill>
                <a:latin typeface="Calibri"/>
                <a:ea typeface="Calibri"/>
                <a:cs typeface="Calibri"/>
              </a:rPr>
              <a:t>позволяет</a:t>
            </a:r>
            <a:r>
              <a:rPr lang="en-US" sz="1600" b="0" i="0" u="none" strike="noStrike" cap="none" spc="0" dirty="0">
                <a:solidFill>
                  <a:schemeClr val="tx1"/>
                </a:solidFill>
                <a:latin typeface="Calibri"/>
                <a:ea typeface="Calibri"/>
                <a:cs typeface="Calibri"/>
              </a:rPr>
              <a:t> </a:t>
            </a:r>
            <a:r>
              <a:rPr lang="en-US" sz="1600" b="0" i="0" u="none" strike="noStrike" cap="none" spc="0" dirty="0" err="1">
                <a:solidFill>
                  <a:schemeClr val="tx1"/>
                </a:solidFill>
                <a:latin typeface="Calibri"/>
                <a:ea typeface="Calibri"/>
                <a:cs typeface="Calibri"/>
              </a:rPr>
              <a:t>получить</a:t>
            </a:r>
            <a:r>
              <a:rPr lang="en-US" sz="1600" b="0" i="0" u="none" strike="noStrike" cap="none" spc="0" dirty="0">
                <a:solidFill>
                  <a:schemeClr val="tx1"/>
                </a:solidFill>
                <a:latin typeface="Calibri"/>
                <a:ea typeface="Calibri"/>
                <a:cs typeface="Calibri"/>
              </a:rPr>
              <a:t> </a:t>
            </a:r>
            <a:r>
              <a:rPr lang="en-US" sz="1600" b="0" i="0" u="none" strike="noStrike" cap="none" spc="0" dirty="0" err="1">
                <a:solidFill>
                  <a:schemeClr val="tx1"/>
                </a:solidFill>
                <a:latin typeface="Calibri"/>
                <a:ea typeface="Calibri"/>
                <a:cs typeface="Calibri"/>
              </a:rPr>
              <a:t>предположительные</a:t>
            </a:r>
            <a:r>
              <a:rPr lang="en-US" sz="1600" b="0" i="0" u="none" strike="noStrike" cap="none" spc="0" dirty="0">
                <a:solidFill>
                  <a:schemeClr val="tx1"/>
                </a:solidFill>
                <a:latin typeface="Calibri"/>
                <a:ea typeface="Calibri"/>
                <a:cs typeface="Calibri"/>
              </a:rPr>
              <a:t> </a:t>
            </a:r>
            <a:r>
              <a:rPr lang="en-US" sz="1600" b="0" i="0" u="none" strike="noStrike" cap="none" spc="0" dirty="0" err="1">
                <a:solidFill>
                  <a:schemeClr val="tx1"/>
                </a:solidFill>
                <a:latin typeface="Calibri"/>
                <a:ea typeface="Calibri"/>
                <a:cs typeface="Calibri"/>
              </a:rPr>
              <a:t>символы</a:t>
            </a:r>
            <a:r>
              <a:rPr lang="en-US" sz="1600" b="0" i="0" u="none" strike="noStrike" cap="none" spc="0" dirty="0">
                <a:solidFill>
                  <a:schemeClr val="tx1"/>
                </a:solidFill>
                <a:latin typeface="Calibri"/>
                <a:ea typeface="Calibri"/>
                <a:cs typeface="Calibri"/>
              </a:rPr>
              <a:t> МПК </a:t>
            </a:r>
            <a:r>
              <a:rPr lang="en-US" sz="1600" b="0" i="0" u="none" strike="noStrike" cap="none" spc="0" dirty="0" err="1">
                <a:solidFill>
                  <a:schemeClr val="tx1"/>
                </a:solidFill>
                <a:latin typeface="Calibri"/>
                <a:ea typeface="Calibri"/>
                <a:cs typeface="Calibri"/>
              </a:rPr>
              <a:t>на</a:t>
            </a:r>
            <a:r>
              <a:rPr lang="en-US" sz="1600" b="0" i="0" u="none" strike="noStrike" cap="none" spc="0" dirty="0">
                <a:solidFill>
                  <a:schemeClr val="tx1"/>
                </a:solidFill>
                <a:latin typeface="Calibri"/>
                <a:ea typeface="Calibri"/>
                <a:cs typeface="Calibri"/>
              </a:rPr>
              <a:t> </a:t>
            </a:r>
            <a:r>
              <a:rPr lang="en-US" sz="1600" b="0" i="0" u="none" strike="noStrike" cap="none" spc="0" dirty="0" err="1">
                <a:solidFill>
                  <a:schemeClr val="tx1"/>
                </a:solidFill>
                <a:latin typeface="Calibri"/>
                <a:ea typeface="Calibri"/>
                <a:cs typeface="Calibri"/>
              </a:rPr>
              <a:t>уровне</a:t>
            </a:r>
            <a:r>
              <a:rPr lang="en-US" sz="1600" b="0" i="0" u="none" strike="noStrike" cap="none" spc="0" dirty="0">
                <a:solidFill>
                  <a:schemeClr val="tx1"/>
                </a:solidFill>
                <a:latin typeface="Calibri"/>
                <a:ea typeface="Calibri"/>
                <a:cs typeface="Calibri"/>
              </a:rPr>
              <a:t> </a:t>
            </a:r>
            <a:r>
              <a:rPr lang="en-US" sz="1600" b="0" i="0" u="none" strike="noStrike" cap="none" spc="0" dirty="0" err="1">
                <a:solidFill>
                  <a:schemeClr val="tx1"/>
                </a:solidFill>
                <a:latin typeface="Calibri"/>
                <a:ea typeface="Calibri"/>
                <a:cs typeface="Calibri"/>
              </a:rPr>
              <a:t>класса</a:t>
            </a:r>
            <a:r>
              <a:rPr lang="en-US" sz="1600" b="0" i="0" u="none" strike="noStrike" cap="none" spc="0" dirty="0">
                <a:solidFill>
                  <a:schemeClr val="tx1"/>
                </a:solidFill>
                <a:latin typeface="Calibri"/>
                <a:ea typeface="Calibri"/>
                <a:cs typeface="Calibri"/>
              </a:rPr>
              <a:t>, </a:t>
            </a:r>
            <a:r>
              <a:rPr lang="en-US" sz="1600" b="0" i="0" u="none" strike="noStrike" cap="none" spc="0" dirty="0" err="1">
                <a:solidFill>
                  <a:schemeClr val="tx1"/>
                </a:solidFill>
                <a:latin typeface="Calibri"/>
                <a:ea typeface="Calibri"/>
                <a:cs typeface="Calibri"/>
              </a:rPr>
              <a:t>подкласса</a:t>
            </a:r>
            <a:r>
              <a:rPr lang="en-US" sz="1600" b="0" i="0" u="none" strike="noStrike" cap="none" spc="0" dirty="0">
                <a:solidFill>
                  <a:schemeClr val="tx1"/>
                </a:solidFill>
                <a:latin typeface="Calibri"/>
                <a:ea typeface="Calibri"/>
                <a:cs typeface="Calibri"/>
              </a:rPr>
              <a:t>, </a:t>
            </a:r>
            <a:r>
              <a:rPr lang="en-US" sz="1600" b="0" i="0" u="none" strike="noStrike" cap="none" spc="0" dirty="0" err="1">
                <a:solidFill>
                  <a:schemeClr val="tx1"/>
                </a:solidFill>
                <a:latin typeface="Calibri"/>
                <a:ea typeface="Calibri"/>
                <a:cs typeface="Calibri"/>
              </a:rPr>
              <a:t>основной</a:t>
            </a:r>
            <a:r>
              <a:rPr lang="en-US" sz="1600" b="0" i="0" u="none" strike="noStrike" cap="none" spc="0" dirty="0">
                <a:solidFill>
                  <a:schemeClr val="tx1"/>
                </a:solidFill>
                <a:latin typeface="Calibri"/>
                <a:ea typeface="Calibri"/>
                <a:cs typeface="Calibri"/>
              </a:rPr>
              <a:t> </a:t>
            </a:r>
            <a:r>
              <a:rPr lang="en-US" sz="1600" b="0" i="0" u="none" strike="noStrike" cap="none" spc="0" dirty="0" err="1">
                <a:solidFill>
                  <a:schemeClr val="tx1"/>
                </a:solidFill>
                <a:latin typeface="Calibri"/>
                <a:ea typeface="Calibri"/>
                <a:cs typeface="Calibri"/>
              </a:rPr>
              <a:t>группы</a:t>
            </a:r>
            <a:r>
              <a:rPr lang="en-US" sz="1600" b="0" i="0" u="none" strike="noStrike" cap="none" spc="0" dirty="0">
                <a:solidFill>
                  <a:schemeClr val="tx1"/>
                </a:solidFill>
                <a:latin typeface="Calibri"/>
                <a:ea typeface="Calibri"/>
                <a:cs typeface="Calibri"/>
              </a:rPr>
              <a:t> </a:t>
            </a:r>
            <a:r>
              <a:rPr lang="en-US" sz="1600" b="0" i="0" u="none" strike="noStrike" cap="none" spc="0" dirty="0" err="1">
                <a:solidFill>
                  <a:schemeClr val="tx1"/>
                </a:solidFill>
                <a:latin typeface="Calibri"/>
                <a:ea typeface="Calibri"/>
                <a:cs typeface="Calibri"/>
              </a:rPr>
              <a:t>или</a:t>
            </a:r>
            <a:r>
              <a:rPr lang="en-US" sz="1600" b="0" i="0" u="none" strike="noStrike" cap="none" spc="0" dirty="0">
                <a:solidFill>
                  <a:schemeClr val="tx1"/>
                </a:solidFill>
                <a:latin typeface="Calibri"/>
                <a:ea typeface="Calibri"/>
                <a:cs typeface="Calibri"/>
              </a:rPr>
              <a:t> </a:t>
            </a:r>
            <a:r>
              <a:rPr lang="en-US" sz="1600" b="0" i="0" u="none" strike="noStrike" cap="none" spc="0" dirty="0" err="1">
                <a:solidFill>
                  <a:schemeClr val="tx1"/>
                </a:solidFill>
                <a:latin typeface="Calibri"/>
                <a:ea typeface="Calibri"/>
                <a:cs typeface="Calibri"/>
              </a:rPr>
              <a:t>подгруппы</a:t>
            </a:r>
            <a:r>
              <a:rPr lang="en-US" sz="1600" b="0" i="0" u="none" strike="noStrike" cap="none" spc="0" dirty="0">
                <a:solidFill>
                  <a:schemeClr val="tx1"/>
                </a:solidFill>
                <a:latin typeface="Calibri"/>
                <a:ea typeface="Calibri"/>
                <a:cs typeface="Calibri"/>
              </a:rPr>
              <a:t>.</a:t>
            </a:r>
            <a:r>
              <a:rPr lang="en-US" sz="1600" dirty="0"/>
              <a:t> </a:t>
            </a:r>
            <a:r>
              <a:rPr lang="en-US" sz="1600" b="0" i="0" u="none" strike="noStrike" cap="none" spc="0" dirty="0" err="1">
                <a:solidFill>
                  <a:schemeClr val="tx1"/>
                </a:solidFill>
                <a:latin typeface="Calibri"/>
                <a:ea typeface="Calibri"/>
                <a:cs typeface="Calibri"/>
              </a:rPr>
              <a:t>При</a:t>
            </a:r>
            <a:r>
              <a:rPr lang="en-US" sz="1600" b="0" i="0" u="none" strike="noStrike" cap="none" spc="0" dirty="0">
                <a:solidFill>
                  <a:schemeClr val="tx1"/>
                </a:solidFill>
                <a:latin typeface="Calibri"/>
                <a:ea typeface="Calibri"/>
                <a:cs typeface="Calibri"/>
              </a:rPr>
              <a:t> </a:t>
            </a:r>
            <a:r>
              <a:rPr lang="en-US" sz="1600" b="0" i="0" u="none" strike="noStrike" cap="none" spc="0" dirty="0" err="1">
                <a:solidFill>
                  <a:schemeClr val="tx1"/>
                </a:solidFill>
                <a:latin typeface="Calibri"/>
                <a:ea typeface="Calibri"/>
                <a:cs typeface="Calibri"/>
              </a:rPr>
              <a:t>этом</a:t>
            </a:r>
            <a:r>
              <a:rPr lang="en-US" sz="1600" b="0" i="0" u="none" strike="noStrike" cap="none" spc="0" dirty="0">
                <a:solidFill>
                  <a:schemeClr val="tx1"/>
                </a:solidFill>
                <a:latin typeface="Calibri"/>
                <a:ea typeface="Calibri"/>
                <a:cs typeface="Calibri"/>
              </a:rPr>
              <a:t> </a:t>
            </a:r>
            <a:r>
              <a:rPr lang="en-US" sz="1600" b="0" i="0" u="none" strike="noStrike" cap="none" spc="0" dirty="0" err="1">
                <a:solidFill>
                  <a:schemeClr val="tx1"/>
                </a:solidFill>
                <a:latin typeface="Calibri"/>
                <a:ea typeface="Calibri"/>
                <a:cs typeface="Calibri"/>
              </a:rPr>
              <a:t>будет</a:t>
            </a:r>
            <a:r>
              <a:rPr lang="en-US" sz="1600" b="0" i="0" u="none" strike="noStrike" cap="none" spc="0" dirty="0">
                <a:solidFill>
                  <a:schemeClr val="tx1"/>
                </a:solidFill>
                <a:latin typeface="Calibri"/>
                <a:ea typeface="Calibri"/>
                <a:cs typeface="Calibri"/>
              </a:rPr>
              <a:t> </a:t>
            </a:r>
            <a:r>
              <a:rPr lang="en-US" sz="1600" b="0" i="0" u="none" strike="noStrike" cap="none" spc="0" dirty="0" err="1">
                <a:solidFill>
                  <a:schemeClr val="tx1"/>
                </a:solidFill>
                <a:latin typeface="Calibri"/>
                <a:ea typeface="Calibri"/>
                <a:cs typeface="Calibri"/>
              </a:rPr>
              <a:t>указан</a:t>
            </a:r>
            <a:r>
              <a:rPr lang="en-US" sz="1600" b="0" i="0" u="none" strike="noStrike" cap="none" spc="0" dirty="0">
                <a:solidFill>
                  <a:schemeClr val="tx1"/>
                </a:solidFill>
                <a:latin typeface="Calibri"/>
                <a:ea typeface="Calibri"/>
                <a:cs typeface="Calibri"/>
              </a:rPr>
              <a:t> </a:t>
            </a:r>
            <a:r>
              <a:rPr lang="en-US" sz="1600" b="0" i="0" u="none" strike="noStrike" cap="none" spc="0" dirty="0" err="1">
                <a:solidFill>
                  <a:schemeClr val="tx1"/>
                </a:solidFill>
                <a:latin typeface="Calibri"/>
                <a:ea typeface="Calibri"/>
                <a:cs typeface="Calibri"/>
              </a:rPr>
              <a:t>уровень</a:t>
            </a:r>
            <a:r>
              <a:rPr lang="en-US" sz="1600" b="0" i="0" u="none" strike="noStrike" cap="none" spc="0" dirty="0">
                <a:solidFill>
                  <a:schemeClr val="tx1"/>
                </a:solidFill>
                <a:latin typeface="Calibri"/>
                <a:ea typeface="Calibri"/>
                <a:cs typeface="Calibri"/>
              </a:rPr>
              <a:t> </a:t>
            </a:r>
            <a:r>
              <a:rPr lang="en-US" sz="1600" b="0" i="0" u="none" strike="noStrike" cap="none" spc="0" dirty="0" err="1">
                <a:solidFill>
                  <a:schemeClr val="tx1"/>
                </a:solidFill>
                <a:latin typeface="Calibri"/>
                <a:ea typeface="Calibri"/>
                <a:cs typeface="Calibri"/>
              </a:rPr>
              <a:t>достоверности</a:t>
            </a:r>
            <a:r>
              <a:rPr lang="en-US" sz="1600" b="0" i="0" u="none" strike="noStrike" cap="none" spc="0" dirty="0">
                <a:solidFill>
                  <a:schemeClr val="tx1"/>
                </a:solidFill>
                <a:latin typeface="Calibri"/>
                <a:ea typeface="Calibri"/>
                <a:cs typeface="Calibri"/>
              </a:rPr>
              <a:t> </a:t>
            </a:r>
            <a:r>
              <a:rPr lang="en-US" sz="1600" b="0" i="0" u="none" strike="noStrike" cap="none" spc="0" dirty="0" err="1">
                <a:solidFill>
                  <a:schemeClr val="tx1"/>
                </a:solidFill>
                <a:latin typeface="Calibri"/>
                <a:ea typeface="Calibri"/>
                <a:cs typeface="Calibri"/>
              </a:rPr>
              <a:t>такого</a:t>
            </a:r>
            <a:r>
              <a:rPr lang="en-US" sz="1600" b="0" i="0" u="none" strike="noStrike" cap="none" spc="0" dirty="0">
                <a:solidFill>
                  <a:schemeClr val="tx1"/>
                </a:solidFill>
                <a:latin typeface="Calibri"/>
                <a:ea typeface="Calibri"/>
                <a:cs typeface="Calibri"/>
              </a:rPr>
              <a:t> </a:t>
            </a:r>
            <a:r>
              <a:rPr lang="en-US" sz="1600" b="0" i="0" u="none" strike="noStrike" cap="none" spc="0" dirty="0" err="1">
                <a:solidFill>
                  <a:schemeClr val="tx1"/>
                </a:solidFill>
                <a:latin typeface="Calibri"/>
                <a:ea typeface="Calibri"/>
                <a:cs typeface="Calibri"/>
              </a:rPr>
              <a:t>предположения</a:t>
            </a:r>
            <a:r>
              <a:rPr lang="en-US" sz="1600" b="0" i="0" u="none" strike="noStrike" cap="none" spc="0" dirty="0">
                <a:solidFill>
                  <a:schemeClr val="tx1"/>
                </a:solidFill>
                <a:latin typeface="Calibri"/>
                <a:ea typeface="Calibri"/>
                <a:cs typeface="Calibri"/>
              </a:rPr>
              <a:t>.</a:t>
            </a:r>
            <a:endParaRPr sz="1600" dirty="0"/>
          </a:p>
        </p:txBody>
      </p:sp>
      <p:pic>
        <p:nvPicPr>
          <p:cNvPr id="2046119351" name="Рисунок 19" descr="Робот"/>
          <p:cNvPicPr>
            <a:picLocks noChangeAspect="1"/>
          </p:cNvPicPr>
          <p:nvPr/>
        </p:nvPicPr>
        <p:blipFill rotWithShape="1">
          <a:blip r:embed="rId13">
            <a:extLst>
              <a:ext uri="{96DAC541-7B7A-43D3-8B79-37D633B846F1}">
                <asvg:svgBlip xmlns:asvg="http://schemas.microsoft.com/office/drawing/2016/SVG/main" r:embed="rId14"/>
              </a:ext>
            </a:extLst>
          </a:blip>
          <a:stretch/>
        </p:blipFill>
        <p:spPr bwMode="auto">
          <a:xfrm>
            <a:off x="4301168" y="1621620"/>
            <a:ext cx="470286" cy="47028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619287303" name="Прямая соединительная линия 16"/>
          <p:cNvCxnSpPr/>
          <p:nvPr/>
        </p:nvCxnSpPr>
        <p:spPr bwMode="auto">
          <a:xfrm>
            <a:off x="2727833" y="4055154"/>
            <a:ext cx="0" cy="4625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6470250" name="Прямая соединительная линия 15"/>
          <p:cNvCxnSpPr>
            <a:stCxn id="1756144333" idx="3"/>
          </p:cNvCxnSpPr>
          <p:nvPr/>
        </p:nvCxnSpPr>
        <p:spPr bwMode="auto">
          <a:xfrm>
            <a:off x="4698066" y="2694538"/>
            <a:ext cx="75449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71076575" name="Стрелка: пятиугольник 13"/>
          <p:cNvSpPr/>
          <p:nvPr/>
        </p:nvSpPr>
        <p:spPr bwMode="auto">
          <a:xfrm rot="5400000">
            <a:off x="2073040" y="2778165"/>
            <a:ext cx="1309587" cy="1244390"/>
          </a:xfrm>
          <a:prstGeom prst="homePlate">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108120899" name="Прямоугольник 12"/>
          <p:cNvSpPr/>
          <p:nvPr/>
        </p:nvSpPr>
        <p:spPr bwMode="auto">
          <a:xfrm>
            <a:off x="3350029" y="4978157"/>
            <a:ext cx="3674226" cy="6871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756144333" name="Стрелка: пятиугольник 11"/>
          <p:cNvSpPr/>
          <p:nvPr/>
        </p:nvSpPr>
        <p:spPr bwMode="auto">
          <a:xfrm>
            <a:off x="2703011" y="2072343"/>
            <a:ext cx="1995055" cy="1244390"/>
          </a:xfrm>
          <a:prstGeom prst="homePlate">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256105150" name="Заголовок 1"/>
          <p:cNvSpPr txBox="1"/>
          <p:nvPr/>
        </p:nvSpPr>
        <p:spPr bwMode="auto">
          <a:xfrm>
            <a:off x="982793" y="433865"/>
            <a:ext cx="9171860" cy="758792"/>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marL="0" marR="0" indent="0" algn="l" defTabSz="914400" rtl="0">
              <a:lnSpc>
                <a:spcPct val="100000"/>
              </a:lnSpc>
              <a:spcBef>
                <a:spcPts val="0"/>
              </a:spcBef>
              <a:spcAft>
                <a:spcPts val="0"/>
              </a:spcAft>
              <a:buClrTx/>
              <a:buSzTx/>
              <a:buFontTx/>
              <a:buNone/>
              <a:defRPr/>
            </a:pPr>
            <a:r>
              <a:rPr lang="ru-RU" sz="2200" b="1">
                <a:solidFill>
                  <a:srgbClr val="0054A6"/>
                </a:solidFill>
              </a:rPr>
              <a:t>ВОЗМОЖНОСТИ ЦИФРОВОЙ ПЛАТФОРЫ РОСПАТЕНТА</a:t>
            </a:r>
            <a:endParaRPr/>
          </a:p>
        </p:txBody>
      </p:sp>
      <p:sp>
        <p:nvSpPr>
          <p:cNvPr id="1875303980" name="Номер слайда 4"/>
          <p:cNvSpPr>
            <a:spLocks noGrp="1"/>
          </p:cNvSpPr>
          <p:nvPr>
            <p:ph type="sldNum" sz="quarter" idx="12"/>
          </p:nvPr>
        </p:nvSpPr>
        <p:spPr bwMode="auto"/>
        <p:txBody>
          <a:bodyPr/>
          <a:lstStyle/>
          <a:p>
            <a:pPr>
              <a:defRPr/>
            </a:pPr>
            <a:fld id="{F86C1C45-9BD7-47C8-B7F2-11427550BA3A}" type="slidenum">
              <a:rPr lang="ru-RU"/>
              <a:t>7</a:t>
            </a:fld>
            <a:endParaRPr lang="ru-RU"/>
          </a:p>
        </p:txBody>
      </p:sp>
      <p:pic>
        <p:nvPicPr>
          <p:cNvPr id="1176420227" name="Рисунок 5"/>
          <p:cNvPicPr>
            <a:picLocks noChangeAspect="1"/>
          </p:cNvPicPr>
          <p:nvPr/>
        </p:nvPicPr>
        <p:blipFill rotWithShape="1">
          <a:blip r:embed="rId3"/>
          <a:stretch/>
        </p:blipFill>
        <p:spPr bwMode="auto">
          <a:xfrm>
            <a:off x="573577" y="1735449"/>
            <a:ext cx="3931921" cy="1968009"/>
          </a:xfrm>
          <a:prstGeom prst="roundRect">
            <a:avLst>
              <a:gd name="adj" fmla="val 2810"/>
            </a:avLst>
          </a:prstGeom>
          <a:ln>
            <a:noFill/>
          </a:ln>
          <a:effectLst>
            <a:glow rad="76200">
              <a:schemeClr val="accent1">
                <a:alpha val="20000"/>
              </a:schemeClr>
            </a:glow>
          </a:effectLst>
        </p:spPr>
      </p:pic>
      <p:pic>
        <p:nvPicPr>
          <p:cNvPr id="1606770031" name="Рисунок 6"/>
          <p:cNvPicPr>
            <a:picLocks noChangeAspect="1"/>
          </p:cNvPicPr>
          <p:nvPr/>
        </p:nvPicPr>
        <p:blipFill rotWithShape="1">
          <a:blip r:embed="rId4"/>
          <a:stretch/>
        </p:blipFill>
        <p:spPr bwMode="auto">
          <a:xfrm>
            <a:off x="5037254" y="1834243"/>
            <a:ext cx="3641689" cy="1826535"/>
          </a:xfrm>
          <a:prstGeom prst="roundRect">
            <a:avLst>
              <a:gd name="adj" fmla="val 7506"/>
            </a:avLst>
          </a:prstGeom>
          <a:ln>
            <a:noFill/>
          </a:ln>
          <a:effectLst>
            <a:glow rad="76200">
              <a:schemeClr val="accent1">
                <a:alpha val="18000"/>
              </a:schemeClr>
            </a:glow>
          </a:effectLst>
        </p:spPr>
      </p:pic>
      <p:sp>
        <p:nvSpPr>
          <p:cNvPr id="208271197" name="Прямоугольник 7"/>
          <p:cNvSpPr/>
          <p:nvPr/>
        </p:nvSpPr>
        <p:spPr bwMode="auto">
          <a:xfrm>
            <a:off x="8949556" y="1792922"/>
            <a:ext cx="2743111" cy="1569660"/>
          </a:xfrm>
          <a:prstGeom prst="rect">
            <a:avLst/>
          </a:prstGeom>
        </p:spPr>
        <p:txBody>
          <a:bodyPr wrap="square">
            <a:spAutoFit/>
          </a:bodyPr>
          <a:lstStyle/>
          <a:p>
            <a:pPr>
              <a:spcBef>
                <a:spcPts val="0"/>
              </a:spcBef>
              <a:defRPr/>
            </a:pPr>
            <a:r>
              <a:rPr lang="ru-RU" dirty="0">
                <a:solidFill>
                  <a:schemeClr val="tx1">
                    <a:lumMod val="95000"/>
                    <a:lumOff val="5000"/>
                  </a:schemeClr>
                </a:solidFill>
              </a:rPr>
              <a:t>Фильтрация по дате, тематике</a:t>
            </a:r>
            <a:endParaRPr dirty="0"/>
          </a:p>
          <a:p>
            <a:pPr>
              <a:spcBef>
                <a:spcPts val="0"/>
              </a:spcBef>
              <a:defRPr/>
            </a:pPr>
            <a:endParaRPr lang="ru-RU" dirty="0">
              <a:solidFill>
                <a:schemeClr val="tx1">
                  <a:lumMod val="95000"/>
                  <a:lumOff val="5000"/>
                </a:schemeClr>
              </a:solidFill>
            </a:endParaRPr>
          </a:p>
          <a:p>
            <a:pPr>
              <a:spcBef>
                <a:spcPts val="0"/>
              </a:spcBef>
              <a:defRPr/>
            </a:pPr>
            <a:r>
              <a:rPr lang="ru-RU" sz="1400" dirty="0">
                <a:solidFill>
                  <a:schemeClr val="tx1">
                    <a:lumMod val="95000"/>
                    <a:lumOff val="5000"/>
                  </a:schemeClr>
                </a:solidFill>
              </a:rPr>
              <a:t>показаны только советские патенты </a:t>
            </a:r>
            <a:r>
              <a:rPr lang="ru-RU" sz="1400" dirty="0">
                <a:solidFill>
                  <a:srgbClr val="FF0000"/>
                </a:solidFill>
              </a:rPr>
              <a:t>1942 г.</a:t>
            </a:r>
            <a:r>
              <a:rPr lang="ru-RU" sz="1400" dirty="0">
                <a:solidFill>
                  <a:schemeClr val="tx1">
                    <a:lumMod val="95000"/>
                    <a:lumOff val="5000"/>
                  </a:schemeClr>
                </a:solidFill>
              </a:rPr>
              <a:t>, раздел </a:t>
            </a:r>
            <a:r>
              <a:rPr lang="ru-RU" sz="1400" dirty="0">
                <a:solidFill>
                  <a:srgbClr val="FF0000"/>
                </a:solidFill>
              </a:rPr>
              <a:t>МПК</a:t>
            </a:r>
            <a:r>
              <a:rPr lang="ru-RU" sz="1400" dirty="0">
                <a:solidFill>
                  <a:schemeClr val="tx1">
                    <a:lumMod val="95000"/>
                    <a:lumOff val="5000"/>
                  </a:schemeClr>
                </a:solidFill>
              </a:rPr>
              <a:t> </a:t>
            </a:r>
            <a:r>
              <a:rPr lang="en-US" sz="1400" dirty="0">
                <a:solidFill>
                  <a:srgbClr val="FF0000"/>
                </a:solidFill>
              </a:rPr>
              <a:t>F41 (</a:t>
            </a:r>
            <a:r>
              <a:rPr lang="ru-RU" sz="1400" dirty="0">
                <a:solidFill>
                  <a:srgbClr val="FF0000"/>
                </a:solidFill>
              </a:rPr>
              <a:t>оружие)</a:t>
            </a:r>
            <a:endParaRPr dirty="0"/>
          </a:p>
        </p:txBody>
      </p:sp>
      <p:pic>
        <p:nvPicPr>
          <p:cNvPr id="1396728636" name="Рисунок 8"/>
          <p:cNvPicPr>
            <a:picLocks noChangeAspect="1"/>
          </p:cNvPicPr>
          <p:nvPr/>
        </p:nvPicPr>
        <p:blipFill rotWithShape="1">
          <a:blip r:embed="rId5"/>
          <a:stretch/>
        </p:blipFill>
        <p:spPr bwMode="auto">
          <a:xfrm>
            <a:off x="4765746" y="4428564"/>
            <a:ext cx="3872195" cy="1940169"/>
          </a:xfrm>
          <a:prstGeom prst="roundRect">
            <a:avLst>
              <a:gd name="adj" fmla="val 7241"/>
            </a:avLst>
          </a:prstGeom>
          <a:ln>
            <a:noFill/>
          </a:ln>
          <a:effectLst>
            <a:glow rad="76200">
              <a:schemeClr val="accent1">
                <a:alpha val="30000"/>
              </a:schemeClr>
            </a:glow>
          </a:effectLst>
        </p:spPr>
      </p:pic>
      <p:sp>
        <p:nvSpPr>
          <p:cNvPr id="2111628502" name="Прямоугольник 9"/>
          <p:cNvSpPr/>
          <p:nvPr/>
        </p:nvSpPr>
        <p:spPr bwMode="auto">
          <a:xfrm>
            <a:off x="8972047" y="4245610"/>
            <a:ext cx="2743111" cy="1077218"/>
          </a:xfrm>
          <a:prstGeom prst="rect">
            <a:avLst/>
          </a:prstGeom>
        </p:spPr>
        <p:txBody>
          <a:bodyPr wrap="square">
            <a:spAutoFit/>
          </a:bodyPr>
          <a:lstStyle/>
          <a:p>
            <a:pPr>
              <a:spcBef>
                <a:spcPts val="0"/>
              </a:spcBef>
              <a:defRPr/>
            </a:pPr>
            <a:r>
              <a:rPr lang="ru-RU" dirty="0">
                <a:solidFill>
                  <a:schemeClr val="tx1">
                    <a:lumMod val="95000"/>
                    <a:lumOff val="5000"/>
                  </a:schemeClr>
                </a:solidFill>
              </a:rPr>
              <a:t>Семантические карты</a:t>
            </a:r>
            <a:endParaRPr dirty="0"/>
          </a:p>
          <a:p>
            <a:pPr>
              <a:spcBef>
                <a:spcPts val="0"/>
              </a:spcBef>
              <a:defRPr/>
            </a:pPr>
            <a:endParaRPr lang="ru-RU" dirty="0">
              <a:solidFill>
                <a:schemeClr val="tx1">
                  <a:lumMod val="95000"/>
                  <a:lumOff val="5000"/>
                </a:schemeClr>
              </a:solidFill>
            </a:endParaRPr>
          </a:p>
          <a:p>
            <a:pPr>
              <a:spcBef>
                <a:spcPts val="0"/>
              </a:spcBef>
              <a:defRPr/>
            </a:pPr>
            <a:r>
              <a:rPr lang="ru-RU" sz="1400" dirty="0">
                <a:solidFill>
                  <a:schemeClr val="tx1">
                    <a:lumMod val="95000"/>
                    <a:lumOff val="5000"/>
                  </a:schemeClr>
                </a:solidFill>
              </a:rPr>
              <a:t>построены для </a:t>
            </a:r>
            <a:r>
              <a:rPr lang="ru-RU" sz="1400" dirty="0">
                <a:solidFill>
                  <a:srgbClr val="FF0000"/>
                </a:solidFill>
              </a:rPr>
              <a:t>100 патентов 1942 г.</a:t>
            </a:r>
            <a:endParaRPr dirty="0"/>
          </a:p>
        </p:txBody>
      </p:sp>
      <p:pic>
        <p:nvPicPr>
          <p:cNvPr id="1886239566" name="Рисунок 10"/>
          <p:cNvPicPr>
            <a:picLocks noChangeAspect="1"/>
          </p:cNvPicPr>
          <p:nvPr/>
        </p:nvPicPr>
        <p:blipFill rotWithShape="1">
          <a:blip r:embed="rId6"/>
          <a:srcRect t="995"/>
          <a:stretch/>
        </p:blipFill>
        <p:spPr bwMode="auto">
          <a:xfrm>
            <a:off x="573577" y="4152542"/>
            <a:ext cx="5021421" cy="2492215"/>
          </a:xfrm>
          <a:prstGeom prst="roundRect">
            <a:avLst>
              <a:gd name="adj" fmla="val 4659"/>
            </a:avLst>
          </a:prstGeom>
          <a:ln>
            <a:noFill/>
          </a:ln>
          <a:effectLst>
            <a:glow rad="76200">
              <a:schemeClr val="accent1">
                <a:alpha val="30000"/>
              </a:schemeClr>
            </a:glow>
          </a:effectLst>
        </p:spPr>
      </p:pic>
      <p:pic>
        <p:nvPicPr>
          <p:cNvPr id="1016408327" name="Рисунок 18"/>
          <p:cNvPicPr>
            <a:picLocks noChangeAspect="1"/>
          </p:cNvPicPr>
          <p:nvPr/>
        </p:nvPicPr>
        <p:blipFill rotWithShape="1">
          <a:blip r:embed="rId7"/>
          <a:stretch/>
        </p:blipFill>
        <p:spPr bwMode="auto">
          <a:xfrm>
            <a:off x="3283552" y="816989"/>
            <a:ext cx="779780" cy="925261"/>
          </a:xfrm>
          <a:prstGeom prst="rect">
            <a:avLst/>
          </a:prstGeom>
        </p:spPr>
      </p:pic>
      <p:pic>
        <p:nvPicPr>
          <p:cNvPr id="491097489" name="Рисунок 20"/>
          <p:cNvPicPr>
            <a:picLocks noChangeAspect="1"/>
          </p:cNvPicPr>
          <p:nvPr/>
        </p:nvPicPr>
        <p:blipFill rotWithShape="1">
          <a:blip r:embed="rId8"/>
          <a:stretch/>
        </p:blipFill>
        <p:spPr bwMode="auto">
          <a:xfrm>
            <a:off x="530844" y="1038738"/>
            <a:ext cx="1595500" cy="428415"/>
          </a:xfrm>
          <a:prstGeom prst="rect">
            <a:avLst/>
          </a:prstGeom>
        </p:spPr>
      </p:pic>
      <p:sp>
        <p:nvSpPr>
          <p:cNvPr id="1530572406" name="Прямоугольник 21"/>
          <p:cNvSpPr/>
          <p:nvPr/>
        </p:nvSpPr>
        <p:spPr bwMode="auto">
          <a:xfrm>
            <a:off x="2736172" y="883422"/>
            <a:ext cx="779780" cy="769441"/>
          </a:xfrm>
          <a:prstGeom prst="rect">
            <a:avLst/>
          </a:prstGeom>
        </p:spPr>
        <p:txBody>
          <a:bodyPr wrap="square">
            <a:spAutoFit/>
          </a:bodyPr>
          <a:lstStyle/>
          <a:p>
            <a:pPr lvl="0">
              <a:spcBef>
                <a:spcPts val="0"/>
              </a:spcBef>
              <a:defRPr/>
            </a:pPr>
            <a:r>
              <a:rPr lang="en-US" sz="4400">
                <a:solidFill>
                  <a:schemeClr val="bg1">
                    <a:lumMod val="50000"/>
                  </a:schemeClr>
                </a:solidFill>
              </a:rPr>
              <a:t>+</a:t>
            </a:r>
            <a:endParaRPr lang="ru-RU" sz="4400">
              <a:solidFill>
                <a:schemeClr val="bg1">
                  <a:lumMod val="50000"/>
                </a:schemeClr>
              </a:solidFill>
            </a:endParaRPr>
          </a:p>
        </p:txBody>
      </p:sp>
      <p:pic>
        <p:nvPicPr>
          <p:cNvPr id="273121112" name="Рисунок 19" descr="Робот"/>
          <p:cNvPicPr>
            <a:picLocks noChangeAspect="1"/>
          </p:cNvPicPr>
          <p:nvPr/>
        </p:nvPicPr>
        <p:blipFill rotWithShape="1">
          <a:blip r:embed="rId9"/>
          <a:stretch/>
        </p:blipFill>
        <p:spPr bwMode="auto">
          <a:xfrm>
            <a:off x="2340260" y="916331"/>
            <a:ext cx="362751" cy="362751"/>
          </a:xfrm>
          <a:prstGeom prst="rect">
            <a:avLst/>
          </a:prstGeom>
        </p:spPr>
      </p:pic>
      <p:pic>
        <p:nvPicPr>
          <p:cNvPr id="334041728" name="Рисунок 14" descr="Интернет"/>
          <p:cNvPicPr>
            <a:picLocks noChangeAspect="1"/>
          </p:cNvPicPr>
          <p:nvPr/>
        </p:nvPicPr>
        <p:blipFill rotWithShape="1">
          <a:blip r:embed="rId10">
            <a:extLst>
              <a:ext uri="{96DAC541-7B7A-43D3-8B79-37D633B846F1}">
                <asvg:svgBlip xmlns:asvg="http://schemas.microsoft.com/office/drawing/2016/SVG/main" r:embed="rId11"/>
              </a:ext>
            </a:extLst>
          </a:blip>
          <a:stretch/>
        </p:blipFill>
        <p:spPr bwMode="auto">
          <a:xfrm>
            <a:off x="2269688" y="1255484"/>
            <a:ext cx="498046" cy="498046"/>
          </a:xfrm>
          <a:prstGeom prst="rect">
            <a:avLst/>
          </a:prstGeom>
        </p:spPr>
      </p:pic>
      <p:pic>
        <p:nvPicPr>
          <p:cNvPr id="1918698020" name="Рисунок 22" descr="Камера"/>
          <p:cNvPicPr>
            <a:picLocks noChangeAspect="1"/>
          </p:cNvPicPr>
          <p:nvPr/>
        </p:nvPicPr>
        <p:blipFill rotWithShape="1">
          <a:blip r:embed="rId12"/>
          <a:stretch/>
        </p:blipFill>
        <p:spPr bwMode="auto">
          <a:xfrm>
            <a:off x="4070729" y="958090"/>
            <a:ext cx="427853" cy="427853"/>
          </a:xfrm>
          <a:prstGeom prst="rect">
            <a:avLst/>
          </a:prstGeom>
        </p:spPr>
      </p:pic>
      <p:pic>
        <p:nvPicPr>
          <p:cNvPr id="198280127" name="Рисунок 23" descr="Книги"/>
          <p:cNvPicPr>
            <a:picLocks noChangeAspect="1"/>
          </p:cNvPicPr>
          <p:nvPr/>
        </p:nvPicPr>
        <p:blipFill rotWithShape="1">
          <a:blip r:embed="rId13"/>
          <a:stretch/>
        </p:blipFill>
        <p:spPr bwMode="auto">
          <a:xfrm>
            <a:off x="4233564" y="1197369"/>
            <a:ext cx="377148" cy="37714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6" name="Прямая соединительная линия 15">
            <a:extLst>
              <a:ext uri="{FF2B5EF4-FFF2-40B4-BE49-F238E27FC236}">
                <a16:creationId xmlns:a16="http://schemas.microsoft.com/office/drawing/2014/main" id="{D9AAB1C2-6457-1AB3-76C7-94AFDB920460}"/>
              </a:ext>
            </a:extLst>
          </p:cNvPr>
          <p:cNvCxnSpPr>
            <a:cxnSpLocks/>
          </p:cNvCxnSpPr>
          <p:nvPr/>
        </p:nvCxnSpPr>
        <p:spPr bwMode="auto">
          <a:xfrm flipV="1">
            <a:off x="5696667" y="4161836"/>
            <a:ext cx="613983" cy="43927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15">
            <a:extLst>
              <a:ext uri="{FF2B5EF4-FFF2-40B4-BE49-F238E27FC236}">
                <a16:creationId xmlns:a16="http://schemas.microsoft.com/office/drawing/2014/main" id="{F8A2FA4D-F034-6DBD-D939-92F35C4A1253}"/>
              </a:ext>
            </a:extLst>
          </p:cNvPr>
          <p:cNvCxnSpPr>
            <a:cxnSpLocks/>
          </p:cNvCxnSpPr>
          <p:nvPr/>
        </p:nvCxnSpPr>
        <p:spPr bwMode="auto">
          <a:xfrm>
            <a:off x="6128159" y="5450989"/>
            <a:ext cx="132102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Стрелка: пятиугольник 11">
            <a:extLst>
              <a:ext uri="{FF2B5EF4-FFF2-40B4-BE49-F238E27FC236}">
                <a16:creationId xmlns:a16="http://schemas.microsoft.com/office/drawing/2014/main" id="{0E583EF8-C6B8-2CE9-9BB8-563F2E3DC820}"/>
              </a:ext>
            </a:extLst>
          </p:cNvPr>
          <p:cNvSpPr/>
          <p:nvPr/>
        </p:nvSpPr>
        <p:spPr bwMode="auto">
          <a:xfrm>
            <a:off x="3995901" y="4860458"/>
            <a:ext cx="2188925" cy="1244390"/>
          </a:xfrm>
          <a:prstGeom prst="homePlate">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148983227" name="Picture 8" descr="https://searchplatform.rospatent.gov.ru/media/National/SU/A1/1942/01/01/0000061209/00000005.TIF/png"/>
          <p:cNvPicPr>
            <a:picLocks noChangeAspect="1" noChangeArrowheads="1"/>
          </p:cNvPicPr>
          <p:nvPr/>
        </p:nvPicPr>
        <p:blipFill rotWithShape="1">
          <a:blip r:embed="rId3"/>
          <a:stretch/>
        </p:blipFill>
        <p:spPr bwMode="auto">
          <a:xfrm>
            <a:off x="8410618" y="1103335"/>
            <a:ext cx="2170573" cy="3069435"/>
          </a:xfrm>
          <a:prstGeom prst="roundRect">
            <a:avLst>
              <a:gd name="adj" fmla="val 2194"/>
            </a:avLst>
          </a:prstGeom>
          <a:noFill/>
          <a:ln>
            <a:noFill/>
          </a:ln>
          <a:effectLst>
            <a:glow rad="114300">
              <a:schemeClr val="accent1">
                <a:alpha val="16000"/>
              </a:schemeClr>
            </a:glow>
          </a:effectLst>
        </p:spPr>
      </p:pic>
      <p:cxnSp>
        <p:nvCxnSpPr>
          <p:cNvPr id="693719323" name="Прямая соединительная линия 15"/>
          <p:cNvCxnSpPr>
            <a:cxnSpLocks/>
            <a:stCxn id="1170998577" idx="3"/>
          </p:cNvCxnSpPr>
          <p:nvPr/>
        </p:nvCxnSpPr>
        <p:spPr bwMode="auto">
          <a:xfrm>
            <a:off x="4885020" y="2932291"/>
            <a:ext cx="132102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70998577" name="Стрелка: пятиугольник 11"/>
          <p:cNvSpPr/>
          <p:nvPr/>
        </p:nvSpPr>
        <p:spPr bwMode="auto">
          <a:xfrm>
            <a:off x="2696095" y="2310096"/>
            <a:ext cx="2188925" cy="1244390"/>
          </a:xfrm>
          <a:prstGeom prst="homePlate">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040744368" name="Заголовок 1"/>
          <p:cNvSpPr txBox="1"/>
          <p:nvPr/>
        </p:nvSpPr>
        <p:spPr bwMode="auto">
          <a:xfrm>
            <a:off x="982793" y="433865"/>
            <a:ext cx="9171860" cy="758792"/>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marL="0" marR="0" indent="0" algn="l" defTabSz="914400" rtl="0">
              <a:lnSpc>
                <a:spcPct val="100000"/>
              </a:lnSpc>
              <a:spcBef>
                <a:spcPts val="0"/>
              </a:spcBef>
              <a:spcAft>
                <a:spcPts val="0"/>
              </a:spcAft>
              <a:buClrTx/>
              <a:buSzTx/>
              <a:buFontTx/>
              <a:buNone/>
              <a:defRPr/>
            </a:pPr>
            <a:r>
              <a:rPr lang="ru-RU" sz="2200" b="1">
                <a:solidFill>
                  <a:srgbClr val="0054A6"/>
                </a:solidFill>
              </a:rPr>
              <a:t>ВОЗМОЖНОСТИ ЦИФРОВОЙ ПЛАТФОРЫ РОСПАТЕНТА</a:t>
            </a:r>
            <a:endParaRPr/>
          </a:p>
        </p:txBody>
      </p:sp>
      <p:sp>
        <p:nvSpPr>
          <p:cNvPr id="683429465" name="Номер слайда 4"/>
          <p:cNvSpPr>
            <a:spLocks noGrp="1"/>
          </p:cNvSpPr>
          <p:nvPr>
            <p:ph type="sldNum" sz="quarter" idx="12"/>
          </p:nvPr>
        </p:nvSpPr>
        <p:spPr bwMode="auto"/>
        <p:txBody>
          <a:bodyPr/>
          <a:lstStyle/>
          <a:p>
            <a:pPr>
              <a:defRPr/>
            </a:pPr>
            <a:fld id="{F86C1C45-9BD7-47C8-B7F2-11427550BA3A}" type="slidenum">
              <a:rPr lang="ru-RU"/>
              <a:t>8</a:t>
            </a:fld>
            <a:endParaRPr lang="ru-RU"/>
          </a:p>
        </p:txBody>
      </p:sp>
      <p:pic>
        <p:nvPicPr>
          <p:cNvPr id="901150216" name="Рисунок 5"/>
          <p:cNvPicPr>
            <a:picLocks noChangeAspect="1"/>
          </p:cNvPicPr>
          <p:nvPr/>
        </p:nvPicPr>
        <p:blipFill rotWithShape="1">
          <a:blip r:embed="rId4"/>
          <a:stretch/>
        </p:blipFill>
        <p:spPr bwMode="auto">
          <a:xfrm>
            <a:off x="566661" y="1973202"/>
            <a:ext cx="3931921" cy="1968009"/>
          </a:xfrm>
          <a:prstGeom prst="roundRect">
            <a:avLst>
              <a:gd name="adj" fmla="val 2810"/>
            </a:avLst>
          </a:prstGeom>
          <a:ln>
            <a:noFill/>
          </a:ln>
          <a:effectLst>
            <a:glow rad="114300">
              <a:schemeClr val="accent1">
                <a:alpha val="16000"/>
              </a:schemeClr>
            </a:glow>
          </a:effectLst>
        </p:spPr>
      </p:pic>
      <p:pic>
        <p:nvPicPr>
          <p:cNvPr id="141010199" name="Рисунок 18"/>
          <p:cNvPicPr>
            <a:picLocks noChangeAspect="1"/>
          </p:cNvPicPr>
          <p:nvPr/>
        </p:nvPicPr>
        <p:blipFill rotWithShape="1">
          <a:blip r:embed="rId5"/>
          <a:stretch/>
        </p:blipFill>
        <p:spPr bwMode="auto">
          <a:xfrm>
            <a:off x="3283552" y="816989"/>
            <a:ext cx="779780" cy="925261"/>
          </a:xfrm>
          <a:prstGeom prst="rect">
            <a:avLst/>
          </a:prstGeom>
        </p:spPr>
      </p:pic>
      <p:pic>
        <p:nvPicPr>
          <p:cNvPr id="2121636012" name="Рисунок 20"/>
          <p:cNvPicPr>
            <a:picLocks noChangeAspect="1"/>
          </p:cNvPicPr>
          <p:nvPr/>
        </p:nvPicPr>
        <p:blipFill rotWithShape="1">
          <a:blip r:embed="rId6"/>
          <a:stretch/>
        </p:blipFill>
        <p:spPr bwMode="auto">
          <a:xfrm>
            <a:off x="530844" y="1038738"/>
            <a:ext cx="1595500" cy="428415"/>
          </a:xfrm>
          <a:prstGeom prst="rect">
            <a:avLst/>
          </a:prstGeom>
        </p:spPr>
      </p:pic>
      <p:sp>
        <p:nvSpPr>
          <p:cNvPr id="1993791935" name="Прямоугольник 21"/>
          <p:cNvSpPr/>
          <p:nvPr/>
        </p:nvSpPr>
        <p:spPr bwMode="auto">
          <a:xfrm>
            <a:off x="2736172" y="883422"/>
            <a:ext cx="779780" cy="769441"/>
          </a:xfrm>
          <a:prstGeom prst="rect">
            <a:avLst/>
          </a:prstGeom>
        </p:spPr>
        <p:txBody>
          <a:bodyPr wrap="square">
            <a:spAutoFit/>
          </a:bodyPr>
          <a:lstStyle/>
          <a:p>
            <a:pPr lvl="0">
              <a:spcBef>
                <a:spcPts val="0"/>
              </a:spcBef>
              <a:defRPr/>
            </a:pPr>
            <a:r>
              <a:rPr lang="en-US" sz="4400">
                <a:solidFill>
                  <a:schemeClr val="bg1">
                    <a:lumMod val="50000"/>
                  </a:schemeClr>
                </a:solidFill>
              </a:rPr>
              <a:t>+</a:t>
            </a:r>
            <a:endParaRPr lang="ru-RU" sz="4400">
              <a:solidFill>
                <a:schemeClr val="bg1">
                  <a:lumMod val="50000"/>
                </a:schemeClr>
              </a:solidFill>
            </a:endParaRPr>
          </a:p>
        </p:txBody>
      </p:sp>
      <p:pic>
        <p:nvPicPr>
          <p:cNvPr id="712215075" name="Рисунок 19" descr="Робот"/>
          <p:cNvPicPr>
            <a:picLocks noChangeAspect="1"/>
          </p:cNvPicPr>
          <p:nvPr/>
        </p:nvPicPr>
        <p:blipFill rotWithShape="1">
          <a:blip r:embed="rId7"/>
          <a:stretch/>
        </p:blipFill>
        <p:spPr bwMode="auto">
          <a:xfrm>
            <a:off x="2340260" y="916331"/>
            <a:ext cx="362751" cy="362751"/>
          </a:xfrm>
          <a:prstGeom prst="rect">
            <a:avLst/>
          </a:prstGeom>
        </p:spPr>
      </p:pic>
      <p:pic>
        <p:nvPicPr>
          <p:cNvPr id="1625151740" name="Рисунок 14" descr="Интернет"/>
          <p:cNvPicPr>
            <a:picLocks noChangeAspect="1"/>
          </p:cNvPicPr>
          <p:nvPr/>
        </p:nvPicPr>
        <p:blipFill rotWithShape="1">
          <a:blip r:embed="rId8"/>
          <a:stretch/>
        </p:blipFill>
        <p:spPr bwMode="auto">
          <a:xfrm>
            <a:off x="2269688" y="1255484"/>
            <a:ext cx="498046" cy="498046"/>
          </a:xfrm>
          <a:prstGeom prst="rect">
            <a:avLst/>
          </a:prstGeom>
        </p:spPr>
      </p:pic>
      <p:pic>
        <p:nvPicPr>
          <p:cNvPr id="616029304" name="Рисунок 22" descr="Камера"/>
          <p:cNvPicPr>
            <a:picLocks noChangeAspect="1"/>
          </p:cNvPicPr>
          <p:nvPr/>
        </p:nvPicPr>
        <p:blipFill rotWithShape="1">
          <a:blip r:embed="rId9"/>
          <a:stretch/>
        </p:blipFill>
        <p:spPr bwMode="auto">
          <a:xfrm>
            <a:off x="4070729" y="958090"/>
            <a:ext cx="427853" cy="427853"/>
          </a:xfrm>
          <a:prstGeom prst="rect">
            <a:avLst/>
          </a:prstGeom>
        </p:spPr>
      </p:pic>
      <p:pic>
        <p:nvPicPr>
          <p:cNvPr id="1850015473" name="Рисунок 23" descr="Книги"/>
          <p:cNvPicPr>
            <a:picLocks noChangeAspect="1"/>
          </p:cNvPicPr>
          <p:nvPr/>
        </p:nvPicPr>
        <p:blipFill rotWithShape="1">
          <a:blip r:embed="rId10"/>
          <a:stretch/>
        </p:blipFill>
        <p:spPr bwMode="auto">
          <a:xfrm>
            <a:off x="4233564" y="1197369"/>
            <a:ext cx="377148" cy="377148"/>
          </a:xfrm>
          <a:prstGeom prst="rect">
            <a:avLst/>
          </a:prstGeom>
        </p:spPr>
      </p:pic>
      <p:pic>
        <p:nvPicPr>
          <p:cNvPr id="1939604255" name="Picture 2"/>
          <p:cNvPicPr>
            <a:picLocks noChangeAspect="1" noChangeArrowheads="1"/>
          </p:cNvPicPr>
          <p:nvPr/>
        </p:nvPicPr>
        <p:blipFill rotWithShape="1">
          <a:blip r:embed="rId11"/>
          <a:srcRect b="30950"/>
          <a:stretch/>
        </p:blipFill>
        <p:spPr bwMode="auto">
          <a:xfrm>
            <a:off x="733665" y="4448717"/>
            <a:ext cx="5085941" cy="1975418"/>
          </a:xfrm>
          <a:prstGeom prst="roundRect">
            <a:avLst>
              <a:gd name="adj" fmla="val 4130"/>
            </a:avLst>
          </a:prstGeom>
          <a:noFill/>
          <a:ln w="9525">
            <a:noFill/>
            <a:miter lim="800000"/>
            <a:headEnd/>
            <a:tailEnd/>
          </a:ln>
          <a:effectLst>
            <a:glow rad="114300">
              <a:schemeClr val="accent1">
                <a:alpha val="16000"/>
              </a:schemeClr>
            </a:glow>
          </a:effectLst>
        </p:spPr>
      </p:pic>
      <p:sp>
        <p:nvSpPr>
          <p:cNvPr id="807870553" name="AutoShape 5" descr="https://searchplatform.rospatent.gov.ru/media/National/SU/A1/1942/01/01/0000061209/00000001.TIF/pn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pPr>
              <a:defRPr/>
            </a:pPr>
            <a:endParaRPr lang="ru-RU"/>
          </a:p>
        </p:txBody>
      </p:sp>
      <p:pic>
        <p:nvPicPr>
          <p:cNvPr id="575485299" name="Picture 6"/>
          <p:cNvPicPr>
            <a:picLocks noChangeAspect="1" noChangeArrowheads="1"/>
          </p:cNvPicPr>
          <p:nvPr/>
        </p:nvPicPr>
        <p:blipFill rotWithShape="1">
          <a:blip r:embed="rId12"/>
          <a:stretch/>
        </p:blipFill>
        <p:spPr bwMode="auto">
          <a:xfrm>
            <a:off x="6206044" y="1114627"/>
            <a:ext cx="2166474" cy="3065069"/>
          </a:xfrm>
          <a:prstGeom prst="roundRect">
            <a:avLst>
              <a:gd name="adj" fmla="val 3038"/>
            </a:avLst>
          </a:prstGeom>
          <a:noFill/>
          <a:ln w="9525">
            <a:noFill/>
            <a:miter lim="800000"/>
            <a:headEnd/>
            <a:tailEnd/>
          </a:ln>
          <a:effectLst>
            <a:glow rad="114300">
              <a:schemeClr val="accent1">
                <a:alpha val="16000"/>
              </a:schemeClr>
            </a:glow>
          </a:effectLst>
        </p:spPr>
      </p:pic>
      <p:pic>
        <p:nvPicPr>
          <p:cNvPr id="456284991" name="Picture 3"/>
          <p:cNvPicPr>
            <a:picLocks noChangeAspect="1" noChangeArrowheads="1"/>
          </p:cNvPicPr>
          <p:nvPr/>
        </p:nvPicPr>
        <p:blipFill rotWithShape="1">
          <a:blip r:embed="rId13"/>
          <a:srcRect t="7782" b="6022"/>
          <a:stretch>
            <a:fillRect/>
          </a:stretch>
        </p:blipFill>
        <p:spPr bwMode="auto">
          <a:xfrm>
            <a:off x="7033836" y="4448717"/>
            <a:ext cx="4074233" cy="1975418"/>
          </a:xfrm>
          <a:prstGeom prst="roundRect">
            <a:avLst>
              <a:gd name="adj" fmla="val 3166"/>
            </a:avLst>
          </a:prstGeom>
          <a:noFill/>
          <a:ln>
            <a:noFill/>
          </a:ln>
          <a:effectLst>
            <a:glow rad="114300">
              <a:schemeClr val="accent1">
                <a:alpha val="16000"/>
              </a:schemeClr>
            </a:glow>
          </a:effectLst>
        </p:spPr>
      </p:pic>
      <p:sp>
        <p:nvSpPr>
          <p:cNvPr id="1601833089" name="TextBox 6"/>
          <p:cNvSpPr txBox="1"/>
          <p:nvPr/>
        </p:nvSpPr>
        <p:spPr bwMode="auto">
          <a:xfrm>
            <a:off x="6064771" y="4720592"/>
            <a:ext cx="723900" cy="552563"/>
          </a:xfrm>
          <a:prstGeom prst="rect">
            <a:avLst/>
          </a:prstGeom>
        </p:spPr>
        <p:txBody>
          <a:bodyPr wrap="square" rtlCol="0" anchor="t" anchorCtr="0">
            <a:noAutofit/>
          </a:bodyPr>
          <a:lstStyle/>
          <a:p>
            <a:pPr algn="ctr">
              <a:defRPr/>
            </a:pPr>
            <a:r>
              <a:rPr lang="ru-RU" sz="1600">
                <a:solidFill>
                  <a:srgbClr val="0054A6"/>
                </a:solidFill>
              </a:rPr>
              <a:t>67 док.</a:t>
            </a:r>
          </a:p>
        </p:txBody>
      </p:sp>
      <p:sp>
        <p:nvSpPr>
          <p:cNvPr id="2048697128" name="TextBox 7"/>
          <p:cNvSpPr txBox="1"/>
          <p:nvPr/>
        </p:nvSpPr>
        <p:spPr bwMode="auto">
          <a:xfrm>
            <a:off x="4708689" y="2190378"/>
            <a:ext cx="1110917" cy="381000"/>
          </a:xfrm>
          <a:prstGeom prst="rect">
            <a:avLst/>
          </a:prstGeom>
        </p:spPr>
        <p:txBody>
          <a:bodyPr wrap="square" rtlCol="0" anchor="t" anchorCtr="0">
            <a:noAutofit/>
          </a:bodyPr>
          <a:lstStyle/>
          <a:p>
            <a:pPr>
              <a:defRPr/>
            </a:pPr>
            <a:r>
              <a:rPr lang="ru-RU" sz="1400">
                <a:solidFill>
                  <a:srgbClr val="0054A6"/>
                </a:solidFill>
              </a:rPr>
              <a:t>Ас. СССР № 61209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2" name="Прямая соединительная линия 15">
            <a:extLst>
              <a:ext uri="{FF2B5EF4-FFF2-40B4-BE49-F238E27FC236}">
                <a16:creationId xmlns:a16="http://schemas.microsoft.com/office/drawing/2014/main" id="{AE93BAC1-E2DE-A33B-CDA9-E067ACFF0680}"/>
              </a:ext>
            </a:extLst>
          </p:cNvPr>
          <p:cNvCxnSpPr>
            <a:cxnSpLocks/>
            <a:stCxn id="3" idx="3"/>
          </p:cNvCxnSpPr>
          <p:nvPr/>
        </p:nvCxnSpPr>
        <p:spPr bwMode="auto">
          <a:xfrm>
            <a:off x="6463585" y="2932291"/>
            <a:ext cx="132102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Стрелка: пятиугольник 11">
            <a:extLst>
              <a:ext uri="{FF2B5EF4-FFF2-40B4-BE49-F238E27FC236}">
                <a16:creationId xmlns:a16="http://schemas.microsoft.com/office/drawing/2014/main" id="{FAA6FA78-116B-81B0-3489-1C983C9ABBA2}"/>
              </a:ext>
            </a:extLst>
          </p:cNvPr>
          <p:cNvSpPr/>
          <p:nvPr/>
        </p:nvSpPr>
        <p:spPr bwMode="auto">
          <a:xfrm>
            <a:off x="4274660" y="2310096"/>
            <a:ext cx="2188925" cy="1244390"/>
          </a:xfrm>
          <a:prstGeom prst="homePlate">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844806239" name="Заголовок 1"/>
          <p:cNvSpPr txBox="1"/>
          <p:nvPr/>
        </p:nvSpPr>
        <p:spPr bwMode="auto">
          <a:xfrm>
            <a:off x="982793" y="433865"/>
            <a:ext cx="9171860" cy="758792"/>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marL="0" marR="0" indent="0" algn="l" defTabSz="914400" rtl="0">
              <a:lnSpc>
                <a:spcPct val="100000"/>
              </a:lnSpc>
              <a:spcBef>
                <a:spcPts val="0"/>
              </a:spcBef>
              <a:spcAft>
                <a:spcPts val="0"/>
              </a:spcAft>
              <a:buClrTx/>
              <a:buSzTx/>
              <a:buFontTx/>
              <a:buNone/>
              <a:defRPr/>
            </a:pPr>
            <a:r>
              <a:rPr lang="ru-RU" sz="2200" b="1">
                <a:solidFill>
                  <a:srgbClr val="0054A6"/>
                </a:solidFill>
              </a:rPr>
              <a:t>ДОПОЛНИТЕЛЬНЫЕ ТОЧКИ ДОСТУПА</a:t>
            </a:r>
          </a:p>
        </p:txBody>
      </p:sp>
      <p:sp>
        <p:nvSpPr>
          <p:cNvPr id="1491830170" name="Номер слайда 4"/>
          <p:cNvSpPr>
            <a:spLocks noGrp="1"/>
          </p:cNvSpPr>
          <p:nvPr>
            <p:ph type="sldNum" sz="quarter" idx="12"/>
          </p:nvPr>
        </p:nvSpPr>
        <p:spPr bwMode="auto"/>
        <p:txBody>
          <a:bodyPr/>
          <a:lstStyle/>
          <a:p>
            <a:pPr>
              <a:defRPr/>
            </a:pPr>
            <a:fld id="{F86C1C45-9BD7-47C8-B7F2-11427550BA3A}" type="slidenum">
              <a:rPr lang="ru-RU"/>
              <a:t>9</a:t>
            </a:fld>
            <a:endParaRPr lang="ru-RU"/>
          </a:p>
        </p:txBody>
      </p:sp>
      <p:pic>
        <p:nvPicPr>
          <p:cNvPr id="1303216121" name="Рисунок 18"/>
          <p:cNvPicPr>
            <a:picLocks noChangeAspect="1"/>
          </p:cNvPicPr>
          <p:nvPr/>
        </p:nvPicPr>
        <p:blipFill rotWithShape="1">
          <a:blip r:embed="rId3"/>
          <a:stretch/>
        </p:blipFill>
        <p:spPr bwMode="auto">
          <a:xfrm>
            <a:off x="3642197" y="869921"/>
            <a:ext cx="779780" cy="925261"/>
          </a:xfrm>
          <a:prstGeom prst="rect">
            <a:avLst/>
          </a:prstGeom>
        </p:spPr>
      </p:pic>
      <p:sp>
        <p:nvSpPr>
          <p:cNvPr id="1893802640" name="Прямоугольник 21"/>
          <p:cNvSpPr/>
          <p:nvPr/>
        </p:nvSpPr>
        <p:spPr bwMode="auto">
          <a:xfrm>
            <a:off x="3099691" y="931214"/>
            <a:ext cx="779780" cy="769441"/>
          </a:xfrm>
          <a:prstGeom prst="rect">
            <a:avLst/>
          </a:prstGeom>
        </p:spPr>
        <p:txBody>
          <a:bodyPr wrap="square">
            <a:spAutoFit/>
          </a:bodyPr>
          <a:lstStyle/>
          <a:p>
            <a:pPr lvl="0">
              <a:spcBef>
                <a:spcPts val="0"/>
              </a:spcBef>
              <a:defRPr/>
            </a:pPr>
            <a:r>
              <a:rPr lang="en-US" sz="4400">
                <a:solidFill>
                  <a:schemeClr val="bg1">
                    <a:lumMod val="50000"/>
                  </a:schemeClr>
                </a:solidFill>
              </a:rPr>
              <a:t>+</a:t>
            </a:r>
            <a:endParaRPr lang="ru-RU" sz="4400">
              <a:solidFill>
                <a:schemeClr val="bg1">
                  <a:lumMod val="50000"/>
                </a:schemeClr>
              </a:solidFill>
            </a:endParaRPr>
          </a:p>
        </p:txBody>
      </p:sp>
      <p:pic>
        <p:nvPicPr>
          <p:cNvPr id="1634388473" name="Рисунок 3"/>
          <p:cNvPicPr>
            <a:picLocks noChangeAspect="1"/>
          </p:cNvPicPr>
          <p:nvPr/>
        </p:nvPicPr>
        <p:blipFill rotWithShape="1">
          <a:blip r:embed="rId4"/>
          <a:stretch/>
        </p:blipFill>
        <p:spPr bwMode="auto">
          <a:xfrm>
            <a:off x="543877" y="931214"/>
            <a:ext cx="1694192" cy="863968"/>
          </a:xfrm>
          <a:prstGeom prst="rect">
            <a:avLst/>
          </a:prstGeom>
        </p:spPr>
      </p:pic>
      <p:sp>
        <p:nvSpPr>
          <p:cNvPr id="1289708115" name="Заголовок 1"/>
          <p:cNvSpPr txBox="1"/>
          <p:nvPr/>
        </p:nvSpPr>
        <p:spPr bwMode="auto">
          <a:xfrm>
            <a:off x="5146657" y="1117316"/>
            <a:ext cx="3905903" cy="491764"/>
          </a:xfrm>
          <a:prstGeom prst="rect">
            <a:avLst/>
          </a:prstGeom>
        </p:spPr>
        <p:txBody>
          <a:bodyPr anchor="t" anchorCtr="0">
            <a:noAutofit/>
          </a:bodyPr>
          <a:lstStyle>
            <a:lvl1pPr algn="l" defTabSz="914400" rtl="0">
              <a:lnSpc>
                <a:spcPct val="90000"/>
              </a:lnSpc>
              <a:spcBef>
                <a:spcPts val="0"/>
              </a:spcBef>
              <a:buNone/>
              <a:defRPr lang="en-US" sz="1800" b="0" i="0" u="none" strike="noStrike" cap="all">
                <a:solidFill>
                  <a:schemeClr val="bg1">
                    <a:lumMod val="50000"/>
                  </a:schemeClr>
                </a:solidFill>
                <a:latin typeface="+mj-lt"/>
                <a:ea typeface="+mj-ea"/>
                <a:cs typeface="+mj-cs"/>
              </a:defRPr>
            </a:lvl1pPr>
          </a:lstStyle>
          <a:p>
            <a:pPr>
              <a:lnSpc>
                <a:spcPct val="100000"/>
              </a:lnSpc>
              <a:defRPr/>
            </a:pPr>
            <a:r>
              <a:rPr lang="ru-RU">
                <a:solidFill>
                  <a:srgbClr val="ED1C24"/>
                </a:solidFill>
              </a:rPr>
              <a:t>ОТКРЫТЫЕ РЕЕСТРЫ ФИПС</a:t>
            </a:r>
            <a:endParaRPr/>
          </a:p>
        </p:txBody>
      </p:sp>
      <p:pic>
        <p:nvPicPr>
          <p:cNvPr id="910056485" name="Рисунок 25" descr="Интернет"/>
          <p:cNvPicPr>
            <a:picLocks noChangeAspect="1"/>
          </p:cNvPicPr>
          <p:nvPr/>
        </p:nvPicPr>
        <p:blipFill rotWithShape="1">
          <a:blip r:embed="rId5"/>
          <a:stretch/>
        </p:blipFill>
        <p:spPr bwMode="auto">
          <a:xfrm>
            <a:off x="2333786" y="1083526"/>
            <a:ext cx="498046" cy="498046"/>
          </a:xfrm>
          <a:prstGeom prst="rect">
            <a:avLst/>
          </a:prstGeom>
        </p:spPr>
      </p:pic>
      <p:pic>
        <p:nvPicPr>
          <p:cNvPr id="1509290288" name="Рисунок 26" descr="Камера"/>
          <p:cNvPicPr>
            <a:picLocks noChangeAspect="1"/>
          </p:cNvPicPr>
          <p:nvPr/>
        </p:nvPicPr>
        <p:blipFill rotWithShape="1">
          <a:blip r:embed="rId6"/>
          <a:stretch/>
        </p:blipFill>
        <p:spPr bwMode="auto">
          <a:xfrm>
            <a:off x="4433040" y="1118623"/>
            <a:ext cx="427853" cy="427853"/>
          </a:xfrm>
          <a:prstGeom prst="rect">
            <a:avLst/>
          </a:prstGeom>
        </p:spPr>
      </p:pic>
      <p:pic>
        <p:nvPicPr>
          <p:cNvPr id="1010678293" name="Рисунок 23" descr="Книги"/>
          <p:cNvPicPr>
            <a:picLocks noChangeAspect="1"/>
          </p:cNvPicPr>
          <p:nvPr/>
        </p:nvPicPr>
        <p:blipFill rotWithShape="1">
          <a:blip r:embed="rId7"/>
          <a:stretch/>
        </p:blipFill>
        <p:spPr bwMode="auto">
          <a:xfrm>
            <a:off x="4595875" y="1357901"/>
            <a:ext cx="377148" cy="377148"/>
          </a:xfrm>
          <a:prstGeom prst="rect">
            <a:avLst/>
          </a:prstGeom>
        </p:spPr>
      </p:pic>
      <p:pic>
        <p:nvPicPr>
          <p:cNvPr id="501260998" name="Рисунок 27" descr="Лупа"/>
          <p:cNvPicPr>
            <a:picLocks noChangeAspect="1"/>
          </p:cNvPicPr>
          <p:nvPr/>
        </p:nvPicPr>
        <p:blipFill rotWithShape="1">
          <a:blip r:embed="rId8">
            <a:extLst>
              <a:ext uri="{96DAC541-7B7A-43D3-8B79-37D633B846F1}">
                <asvg:svgBlip xmlns:asvg="http://schemas.microsoft.com/office/drawing/2016/SVG/main" r:embed="rId9"/>
              </a:ext>
            </a:extLst>
          </a:blip>
          <a:stretch/>
        </p:blipFill>
        <p:spPr bwMode="auto">
          <a:xfrm>
            <a:off x="2816760" y="1192657"/>
            <a:ext cx="300836" cy="300836"/>
          </a:xfrm>
          <a:prstGeom prst="rect">
            <a:avLst/>
          </a:prstGeom>
        </p:spPr>
      </p:pic>
      <p:pic>
        <p:nvPicPr>
          <p:cNvPr id="223333578" name="Рисунок 14"/>
          <p:cNvPicPr>
            <a:picLocks noChangeAspect="1"/>
          </p:cNvPicPr>
          <p:nvPr/>
        </p:nvPicPr>
        <p:blipFill rotWithShape="1">
          <a:blip r:embed="rId10"/>
          <a:stretch/>
        </p:blipFill>
        <p:spPr bwMode="auto">
          <a:xfrm>
            <a:off x="545751" y="1842319"/>
            <a:ext cx="5550249" cy="2454008"/>
          </a:xfrm>
          <a:prstGeom prst="roundRect">
            <a:avLst>
              <a:gd name="adj" fmla="val 7869"/>
            </a:avLst>
          </a:prstGeom>
          <a:ln>
            <a:noFill/>
          </a:ln>
          <a:effectLst>
            <a:glow rad="76200">
              <a:srgbClr val="C00000">
                <a:alpha val="12000"/>
              </a:srgbClr>
            </a:glow>
          </a:effectLst>
        </p:spPr>
      </p:pic>
      <p:sp>
        <p:nvSpPr>
          <p:cNvPr id="670638255" name="Прямоугольник 28"/>
          <p:cNvSpPr/>
          <p:nvPr/>
        </p:nvSpPr>
        <p:spPr bwMode="auto">
          <a:xfrm>
            <a:off x="505000" y="4374836"/>
            <a:ext cx="2629839" cy="2031325"/>
          </a:xfrm>
          <a:prstGeom prst="rect">
            <a:avLst/>
          </a:prstGeom>
        </p:spPr>
        <p:txBody>
          <a:bodyPr wrap="square">
            <a:spAutoFit/>
          </a:bodyPr>
          <a:lstStyle/>
          <a:p>
            <a:pPr>
              <a:spcBef>
                <a:spcPts val="0"/>
              </a:spcBef>
              <a:defRPr/>
            </a:pPr>
            <a:r>
              <a:rPr lang="ru-RU" dirty="0">
                <a:solidFill>
                  <a:schemeClr val="tx1">
                    <a:lumMod val="95000"/>
                    <a:lumOff val="5000"/>
                  </a:schemeClr>
                </a:solidFill>
              </a:rPr>
              <a:t>Поиск по номеру </a:t>
            </a:r>
            <a:br>
              <a:rPr lang="en-US" dirty="0">
                <a:solidFill>
                  <a:schemeClr val="tx1">
                    <a:lumMod val="95000"/>
                    <a:lumOff val="5000"/>
                  </a:schemeClr>
                </a:solidFill>
              </a:rPr>
            </a:br>
            <a:r>
              <a:rPr lang="ru-RU" dirty="0">
                <a:solidFill>
                  <a:schemeClr val="tx1">
                    <a:lumMod val="95000"/>
                    <a:lumOff val="5000"/>
                  </a:schemeClr>
                </a:solidFill>
              </a:rPr>
              <a:t>и просмотр патентного документа № 68988 – «Сигнальный пистолет», автор </a:t>
            </a:r>
            <a:br>
              <a:rPr lang="en-US" dirty="0">
                <a:solidFill>
                  <a:schemeClr val="tx1">
                    <a:lumMod val="95000"/>
                    <a:lumOff val="5000"/>
                  </a:schemeClr>
                </a:solidFill>
              </a:rPr>
            </a:br>
            <a:r>
              <a:rPr lang="ru-RU" dirty="0">
                <a:solidFill>
                  <a:schemeClr val="tx1">
                    <a:lumMod val="95000"/>
                    <a:lumOff val="5000"/>
                  </a:schemeClr>
                </a:solidFill>
              </a:rPr>
              <a:t>Г. С. Шпагин</a:t>
            </a:r>
            <a:endParaRPr dirty="0"/>
          </a:p>
          <a:p>
            <a:pPr>
              <a:spcBef>
                <a:spcPts val="0"/>
              </a:spcBef>
              <a:defRPr/>
            </a:pPr>
            <a:endParaRPr lang="ru-RU" dirty="0">
              <a:solidFill>
                <a:schemeClr val="tx1">
                  <a:lumMod val="95000"/>
                  <a:lumOff val="5000"/>
                </a:schemeClr>
              </a:solidFill>
            </a:endParaRPr>
          </a:p>
        </p:txBody>
      </p:sp>
      <p:pic>
        <p:nvPicPr>
          <p:cNvPr id="647089590" name="Рисунок 17"/>
          <p:cNvPicPr>
            <a:picLocks noChangeAspect="1"/>
          </p:cNvPicPr>
          <p:nvPr/>
        </p:nvPicPr>
        <p:blipFill rotWithShape="1">
          <a:blip r:embed="rId11"/>
          <a:stretch/>
        </p:blipFill>
        <p:spPr bwMode="auto">
          <a:xfrm>
            <a:off x="6951302" y="1842319"/>
            <a:ext cx="1921497" cy="2438059"/>
          </a:xfrm>
          <a:prstGeom prst="roundRect">
            <a:avLst>
              <a:gd name="adj" fmla="val 7539"/>
            </a:avLst>
          </a:prstGeom>
          <a:ln>
            <a:noFill/>
          </a:ln>
          <a:effectLst>
            <a:glow rad="76200">
              <a:srgbClr val="C00000">
                <a:alpha val="12000"/>
              </a:srgbClr>
            </a:glow>
          </a:effectLst>
        </p:spPr>
      </p:pic>
      <p:pic>
        <p:nvPicPr>
          <p:cNvPr id="1626708473" name="Рисунок 29"/>
          <p:cNvPicPr>
            <a:picLocks noChangeAspect="1"/>
          </p:cNvPicPr>
          <p:nvPr/>
        </p:nvPicPr>
        <p:blipFill rotWithShape="1">
          <a:blip r:embed="rId12"/>
          <a:stretch/>
        </p:blipFill>
        <p:spPr bwMode="auto">
          <a:xfrm>
            <a:off x="8891590" y="1830476"/>
            <a:ext cx="1866638" cy="2438059"/>
          </a:xfrm>
          <a:prstGeom prst="roundRect">
            <a:avLst>
              <a:gd name="adj" fmla="val 5299"/>
            </a:avLst>
          </a:prstGeom>
          <a:ln>
            <a:noFill/>
          </a:ln>
          <a:effectLst>
            <a:glow rad="76200">
              <a:srgbClr val="C00000">
                <a:alpha val="12000"/>
              </a:srgbClr>
            </a:glow>
          </a:effectLst>
        </p:spPr>
      </p:pic>
      <p:sp>
        <p:nvSpPr>
          <p:cNvPr id="1816279341" name="Прямоугольник: скругленные углы 37"/>
          <p:cNvSpPr/>
          <p:nvPr/>
        </p:nvSpPr>
        <p:spPr bwMode="auto">
          <a:xfrm>
            <a:off x="3099691" y="4645153"/>
            <a:ext cx="7902735" cy="5321001"/>
          </a:xfrm>
          <a:prstGeom prst="roundRect">
            <a:avLst>
              <a:gd name="adj" fmla="val 6608"/>
            </a:avLst>
          </a:prstGeom>
          <a:solidFill>
            <a:schemeClr val="bg1"/>
          </a:solidFill>
          <a:ln>
            <a:noFill/>
          </a:ln>
          <a:effectLst>
            <a:glow rad="114300">
              <a:schemeClr val="accent5">
                <a:lumMod val="50000"/>
                <a:alpha val="1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989221427" name="Picture 14"/>
          <p:cNvPicPr>
            <a:picLocks noChangeAspect="1" noChangeArrowheads="1"/>
          </p:cNvPicPr>
          <p:nvPr/>
        </p:nvPicPr>
        <p:blipFill rotWithShape="1">
          <a:blip r:embed="rId13"/>
          <a:stretch/>
        </p:blipFill>
        <p:spPr bwMode="auto">
          <a:xfrm>
            <a:off x="3462441" y="5497444"/>
            <a:ext cx="1906682" cy="1199641"/>
          </a:xfrm>
          <a:prstGeom prst="rect">
            <a:avLst/>
          </a:prstGeom>
          <a:noFill/>
          <a:ln>
            <a:noFill/>
          </a:ln>
          <a:effectLst/>
        </p:spPr>
      </p:pic>
      <p:pic>
        <p:nvPicPr>
          <p:cNvPr id="1718144148" name="Picture 13"/>
          <p:cNvPicPr>
            <a:picLocks noChangeAspect="1" noChangeArrowheads="1"/>
          </p:cNvPicPr>
          <p:nvPr/>
        </p:nvPicPr>
        <p:blipFill rotWithShape="1">
          <a:blip r:embed="rId14"/>
          <a:stretch/>
        </p:blipFill>
        <p:spPr bwMode="auto">
          <a:xfrm>
            <a:off x="5576847" y="5497444"/>
            <a:ext cx="1653610" cy="547687"/>
          </a:xfrm>
          <a:prstGeom prst="rect">
            <a:avLst/>
          </a:prstGeom>
          <a:noFill/>
          <a:ln>
            <a:noFill/>
          </a:ln>
          <a:effectLst/>
        </p:spPr>
      </p:pic>
      <p:pic>
        <p:nvPicPr>
          <p:cNvPr id="1098478528" name="Picture 11"/>
          <p:cNvPicPr>
            <a:picLocks noChangeAspect="1" noChangeArrowheads="1"/>
          </p:cNvPicPr>
          <p:nvPr/>
        </p:nvPicPr>
        <p:blipFill rotWithShape="1">
          <a:blip r:embed="rId15"/>
          <a:stretch/>
        </p:blipFill>
        <p:spPr bwMode="auto">
          <a:xfrm>
            <a:off x="5562005" y="6037534"/>
            <a:ext cx="1668452" cy="669074"/>
          </a:xfrm>
          <a:prstGeom prst="rect">
            <a:avLst/>
          </a:prstGeom>
          <a:noFill/>
          <a:ln>
            <a:noFill/>
          </a:ln>
          <a:effectLst/>
        </p:spPr>
      </p:pic>
      <p:pic>
        <p:nvPicPr>
          <p:cNvPr id="1941282813" name="Picture 10"/>
          <p:cNvPicPr>
            <a:picLocks noChangeAspect="1" noChangeArrowheads="1"/>
          </p:cNvPicPr>
          <p:nvPr/>
        </p:nvPicPr>
        <p:blipFill rotWithShape="1">
          <a:blip r:embed="rId16"/>
          <a:stretch/>
        </p:blipFill>
        <p:spPr bwMode="auto">
          <a:xfrm>
            <a:off x="7333412" y="5438683"/>
            <a:ext cx="1653608" cy="501764"/>
          </a:xfrm>
          <a:prstGeom prst="rect">
            <a:avLst/>
          </a:prstGeom>
          <a:noFill/>
          <a:ln>
            <a:noFill/>
          </a:ln>
          <a:effectLst/>
        </p:spPr>
      </p:pic>
      <p:pic>
        <p:nvPicPr>
          <p:cNvPr id="750635770" name="Picture 12"/>
          <p:cNvPicPr>
            <a:picLocks noChangeAspect="1" noChangeArrowheads="1"/>
          </p:cNvPicPr>
          <p:nvPr/>
        </p:nvPicPr>
        <p:blipFill rotWithShape="1">
          <a:blip r:embed="rId17"/>
          <a:stretch/>
        </p:blipFill>
        <p:spPr bwMode="auto">
          <a:xfrm>
            <a:off x="7333412" y="6202753"/>
            <a:ext cx="1653608" cy="494332"/>
          </a:xfrm>
          <a:prstGeom prst="rect">
            <a:avLst/>
          </a:prstGeom>
          <a:noFill/>
          <a:ln>
            <a:noFill/>
          </a:ln>
          <a:effectLst/>
        </p:spPr>
      </p:pic>
      <p:pic>
        <p:nvPicPr>
          <p:cNvPr id="1760617623" name="Picture 15"/>
          <p:cNvPicPr>
            <a:picLocks noChangeAspect="1" noChangeArrowheads="1"/>
          </p:cNvPicPr>
          <p:nvPr/>
        </p:nvPicPr>
        <p:blipFill rotWithShape="1">
          <a:blip r:embed="rId18"/>
          <a:stretch/>
        </p:blipFill>
        <p:spPr bwMode="auto">
          <a:xfrm>
            <a:off x="9143610" y="5988079"/>
            <a:ext cx="1636686" cy="383992"/>
          </a:xfrm>
          <a:prstGeom prst="rect">
            <a:avLst/>
          </a:prstGeom>
          <a:noFill/>
          <a:ln>
            <a:noFill/>
          </a:ln>
          <a:effectLst/>
        </p:spPr>
      </p:pic>
      <p:pic>
        <p:nvPicPr>
          <p:cNvPr id="479322842" name="Рисунок 44"/>
          <p:cNvPicPr>
            <a:picLocks noChangeAspect="1"/>
          </p:cNvPicPr>
          <p:nvPr/>
        </p:nvPicPr>
        <p:blipFill rotWithShape="1">
          <a:blip r:embed="rId3"/>
          <a:stretch/>
        </p:blipFill>
        <p:spPr bwMode="auto">
          <a:xfrm>
            <a:off x="3461048" y="4603102"/>
            <a:ext cx="779780" cy="925261"/>
          </a:xfrm>
          <a:prstGeom prst="rect">
            <a:avLst/>
          </a:prstGeom>
        </p:spPr>
      </p:pic>
      <p:pic>
        <p:nvPicPr>
          <p:cNvPr id="11401161" name="Рисунок 45" descr="Камера"/>
          <p:cNvPicPr>
            <a:picLocks noChangeAspect="1"/>
          </p:cNvPicPr>
          <p:nvPr/>
        </p:nvPicPr>
        <p:blipFill rotWithShape="1">
          <a:blip r:embed="rId6"/>
          <a:stretch/>
        </p:blipFill>
        <p:spPr bwMode="auto">
          <a:xfrm>
            <a:off x="4251891" y="4851804"/>
            <a:ext cx="427853" cy="427853"/>
          </a:xfrm>
          <a:prstGeom prst="rect">
            <a:avLst/>
          </a:prstGeom>
        </p:spPr>
      </p:pic>
      <p:pic>
        <p:nvPicPr>
          <p:cNvPr id="1621159029" name="Рисунок 46" descr="Книги"/>
          <p:cNvPicPr>
            <a:picLocks noChangeAspect="1"/>
          </p:cNvPicPr>
          <p:nvPr/>
        </p:nvPicPr>
        <p:blipFill rotWithShape="1">
          <a:blip r:embed="rId7"/>
          <a:stretch/>
        </p:blipFill>
        <p:spPr bwMode="auto">
          <a:xfrm>
            <a:off x="4414726" y="5091082"/>
            <a:ext cx="377148" cy="377148"/>
          </a:xfrm>
          <a:prstGeom prst="rect">
            <a:avLst/>
          </a:prstGeom>
        </p:spPr>
      </p:pic>
      <p:pic>
        <p:nvPicPr>
          <p:cNvPr id="387298958" name="Рисунок 47" descr="Интернет"/>
          <p:cNvPicPr>
            <a:picLocks noChangeAspect="1"/>
          </p:cNvPicPr>
          <p:nvPr/>
        </p:nvPicPr>
        <p:blipFill rotWithShape="1">
          <a:blip r:embed="rId5"/>
          <a:stretch/>
        </p:blipFill>
        <p:spPr bwMode="auto">
          <a:xfrm>
            <a:off x="5576847" y="4835967"/>
            <a:ext cx="498046" cy="498046"/>
          </a:xfrm>
          <a:prstGeom prst="rect">
            <a:avLst/>
          </a:prstGeom>
        </p:spPr>
      </p:pic>
      <p:pic>
        <p:nvPicPr>
          <p:cNvPr id="1071027238" name="Рисунок 48" descr="Лупа"/>
          <p:cNvPicPr>
            <a:picLocks noChangeAspect="1"/>
          </p:cNvPicPr>
          <p:nvPr/>
        </p:nvPicPr>
        <p:blipFill rotWithShape="1">
          <a:blip r:embed="rId19"/>
          <a:stretch/>
        </p:blipFill>
        <p:spPr bwMode="auto">
          <a:xfrm>
            <a:off x="6057660" y="4964475"/>
            <a:ext cx="300836" cy="300836"/>
          </a:xfrm>
          <a:prstGeom prst="rect">
            <a:avLst/>
          </a:prstGeom>
        </p:spPr>
      </p:pic>
      <p:sp>
        <p:nvSpPr>
          <p:cNvPr id="1681414310" name="Прямоугольник 49"/>
          <p:cNvSpPr/>
          <p:nvPr/>
        </p:nvSpPr>
        <p:spPr bwMode="auto">
          <a:xfrm>
            <a:off x="4928116" y="4682922"/>
            <a:ext cx="779780" cy="769441"/>
          </a:xfrm>
          <a:prstGeom prst="rect">
            <a:avLst/>
          </a:prstGeom>
        </p:spPr>
        <p:txBody>
          <a:bodyPr wrap="square">
            <a:spAutoFit/>
          </a:bodyPr>
          <a:lstStyle/>
          <a:p>
            <a:pPr lvl="0">
              <a:spcBef>
                <a:spcPts val="0"/>
              </a:spcBef>
              <a:defRPr/>
            </a:pPr>
            <a:r>
              <a:rPr lang="ru-RU" sz="4400">
                <a:solidFill>
                  <a:schemeClr val="bg1">
                    <a:lumMod val="50000"/>
                  </a:schemeClr>
                </a:solidFill>
              </a:rPr>
              <a:t>+</a:t>
            </a:r>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Arial"/>
        <a:cs typeface="Arial"/>
      </a:majorFont>
      <a:minorFont>
        <a:latin typeface="Arial"/>
        <a:ea typeface="Arial"/>
        <a:cs typeface="Arial"/>
      </a:minorFont>
    </a:fontScheme>
    <a:fmtScheme name="Стандартная">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bodyPr/>
      <a:lstStyle/>
    </a:txDef>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Arial"/>
        <a:cs typeface="Arial"/>
      </a:majorFont>
      <a:minorFont>
        <a:latin typeface="Calibri"/>
        <a:ea typeface="Arial"/>
        <a:cs typeface="Arial"/>
      </a:minorFont>
    </a:fontScheme>
    <a:fmtScheme name="Стандартная">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449</TotalTime>
  <Words>1542</Words>
  <Application>Microsoft Office PowerPoint</Application>
  <PresentationFormat>Widescreen</PresentationFormat>
  <Paragraphs>193</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Helios</vt:lpstr>
      <vt:lpstr>Wingdings</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Евгения Черных</cp:lastModifiedBy>
  <cp:revision>175</cp:revision>
  <dcterms:created xsi:type="dcterms:W3CDTF">2019-12-05T12:39:17Z</dcterms:created>
  <dcterms:modified xsi:type="dcterms:W3CDTF">2025-11-25T23:14:15Z</dcterms:modified>
</cp:coreProperties>
</file>