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937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8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8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660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3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7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2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4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4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19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95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9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05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6D4505-8432-4067-AB60-11E5A34ADC1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A58416-826F-4ACE-90B4-D702CC97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8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08382" y="673530"/>
            <a:ext cx="10905835" cy="2766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научной периодики в 1936–1945 гг.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6276338" y="3360283"/>
            <a:ext cx="4710429" cy="97350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Н.О. Соболева</a:t>
            </a:r>
          </a:p>
          <a:p>
            <a:r>
              <a:rPr lang="ru-RU" dirty="0"/>
              <a:t>Библиотека по естественным наукам РАН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2768">
            <a:off x="625548" y="5055060"/>
            <a:ext cx="2859272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6" y="665055"/>
            <a:ext cx="8525434" cy="42807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3" y="277152"/>
            <a:ext cx="3982353" cy="53098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7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3" y="549935"/>
            <a:ext cx="9255812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584" y="171450"/>
            <a:ext cx="1955990" cy="6686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09388"/>
            <a:ext cx="2843213" cy="427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49" y="109388"/>
            <a:ext cx="2707156" cy="429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13" y="109388"/>
            <a:ext cx="2846520" cy="427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5" y="2820987"/>
            <a:ext cx="2818478" cy="390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652" y="2817813"/>
            <a:ext cx="2593561" cy="3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42" y="109387"/>
            <a:ext cx="2601333" cy="4118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21" y="2755601"/>
            <a:ext cx="2694251" cy="401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31" y="2817813"/>
            <a:ext cx="2429207" cy="395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6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5" y="107949"/>
            <a:ext cx="4486334" cy="657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4" y="1715993"/>
            <a:ext cx="6975760" cy="374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5" y="180377"/>
            <a:ext cx="6975759" cy="123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85737"/>
            <a:ext cx="5209704" cy="652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81" y="402549"/>
            <a:ext cx="6010372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3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5" y="136270"/>
            <a:ext cx="8625241" cy="295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86" y="3255004"/>
            <a:ext cx="8868793" cy="285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762" y="129344"/>
            <a:ext cx="3019426" cy="426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491" y="2035778"/>
            <a:ext cx="3133724" cy="449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153" y="146805"/>
            <a:ext cx="3880987" cy="59102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Стрелка вправо с вырезом 8"/>
          <p:cNvSpPr/>
          <p:nvPr/>
        </p:nvSpPr>
        <p:spPr>
          <a:xfrm>
            <a:off x="5730179" y="2361746"/>
            <a:ext cx="1228725" cy="11001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36" y="251460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7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473</TotalTime>
  <Words>13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Impact</vt:lpstr>
      <vt:lpstr>Главное мероприятие</vt:lpstr>
      <vt:lpstr>Проблемы научной периодики в 1936–1945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научной периодики в 1936–1945 гг.</dc:title>
  <dc:creator>User</dc:creator>
  <cp:lastModifiedBy>Наталья Соболева</cp:lastModifiedBy>
  <cp:revision>11</cp:revision>
  <dcterms:created xsi:type="dcterms:W3CDTF">2025-11-21T08:05:17Z</dcterms:created>
  <dcterms:modified xsi:type="dcterms:W3CDTF">2025-11-24T11:44:54Z</dcterms:modified>
</cp:coreProperties>
</file>