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1" r:id="rId1"/>
  </p:sldMasterIdLst>
  <p:notesMasterIdLst>
    <p:notesMasterId r:id="rId9"/>
  </p:notesMasterIdLst>
  <p:sldIdLst>
    <p:sldId id="326" r:id="rId2"/>
    <p:sldId id="329" r:id="rId3"/>
    <p:sldId id="328" r:id="rId4"/>
    <p:sldId id="330" r:id="rId5"/>
    <p:sldId id="331" r:id="rId6"/>
    <p:sldId id="332" r:id="rId7"/>
    <p:sldId id="333" r:id="rId8"/>
  </p:sldIdLst>
  <p:sldSz cx="12192000" cy="6858000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8" autoAdjust="0"/>
    <p:restoredTop sz="94689" autoAdjust="0"/>
  </p:normalViewPr>
  <p:slideViewPr>
    <p:cSldViewPr snapToGrid="0">
      <p:cViewPr>
        <p:scale>
          <a:sx n="100" d="100"/>
          <a:sy n="100" d="100"/>
        </p:scale>
        <p:origin x="-870" y="-22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42B1E5-9750-4922-861C-26C388C88E04}" type="datetimeFigureOut">
              <a:rPr lang="ru-RU" smtClean="0"/>
              <a:pPr/>
              <a:t>24.11.2025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573088" y="1336675"/>
            <a:ext cx="6413500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B7B03C-3246-4416-91C2-3F091FADFD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619460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B7B03C-3246-4416-91C2-3F091FADFDCA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B7B03C-3246-4416-91C2-3F091FADFDCA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F6E249B8-6B58-4A77-A3C6-21BE1B9A684F}" type="slidenum">
              <a:rPr/>
              <a:pPr/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3080" cy="1323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68760" cy="207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7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/>
          </p:nvPr>
        </p:nvSpPr>
        <p:spPr>
          <a:xfrm>
            <a:off x="838080" y="4097160"/>
            <a:ext cx="68760" cy="207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7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0B8AD687-96E2-4CF1-912E-098FEBEC9FB7}" type="slidenum">
              <a:rPr/>
              <a:pPr/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3080" cy="1323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33480" cy="207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7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/>
          </p:nvPr>
        </p:nvSpPr>
        <p:spPr>
          <a:xfrm>
            <a:off x="873720" y="1825560"/>
            <a:ext cx="33480" cy="207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7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/>
          </p:nvPr>
        </p:nvSpPr>
        <p:spPr>
          <a:xfrm>
            <a:off x="838080" y="4097160"/>
            <a:ext cx="33480" cy="207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7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5"/>
          <p:cNvSpPr>
            <a:spLocks noGrp="1"/>
          </p:cNvSpPr>
          <p:nvPr>
            <p:ph/>
          </p:nvPr>
        </p:nvSpPr>
        <p:spPr>
          <a:xfrm>
            <a:off x="873720" y="4097160"/>
            <a:ext cx="33480" cy="207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7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D545219F-07F4-4BE8-8C76-DA315C82309E}" type="slidenum">
              <a:rPr/>
              <a:pPr/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3080" cy="1323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21960" cy="207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7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/>
          </p:nvPr>
        </p:nvSpPr>
        <p:spPr>
          <a:xfrm>
            <a:off x="861480" y="1825560"/>
            <a:ext cx="21960" cy="207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7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/>
          </p:nvPr>
        </p:nvSpPr>
        <p:spPr>
          <a:xfrm>
            <a:off x="884880" y="1825560"/>
            <a:ext cx="21960" cy="207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7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5"/>
          <p:cNvSpPr>
            <a:spLocks noGrp="1"/>
          </p:cNvSpPr>
          <p:nvPr>
            <p:ph/>
          </p:nvPr>
        </p:nvSpPr>
        <p:spPr>
          <a:xfrm>
            <a:off x="838080" y="4097160"/>
            <a:ext cx="21960" cy="207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7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6"/>
          <p:cNvSpPr>
            <a:spLocks noGrp="1"/>
          </p:cNvSpPr>
          <p:nvPr>
            <p:ph/>
          </p:nvPr>
        </p:nvSpPr>
        <p:spPr>
          <a:xfrm>
            <a:off x="861480" y="4097160"/>
            <a:ext cx="21960" cy="207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7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" name="PlaceHolder 7"/>
          <p:cNvSpPr>
            <a:spLocks noGrp="1"/>
          </p:cNvSpPr>
          <p:nvPr>
            <p:ph/>
          </p:nvPr>
        </p:nvSpPr>
        <p:spPr>
          <a:xfrm>
            <a:off x="884880" y="4097160"/>
            <a:ext cx="21960" cy="207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7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76C9FE65-8564-49CA-AE26-C20E321134A5}" type="slidenum">
              <a:rPr/>
              <a:pPr/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3080" cy="1323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subTitle"/>
          </p:nvPr>
        </p:nvSpPr>
        <p:spPr>
          <a:xfrm>
            <a:off x="838080" y="126000"/>
            <a:ext cx="68760" cy="7748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C9439017-0442-42C3-A476-30E663F5163F}" type="slidenum">
              <a:rPr/>
              <a:pPr/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3080" cy="1323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68760" cy="4348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56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61E7BAFB-D518-4F9A-8CF5-878C7378C65E}" type="slidenum">
              <a:rPr/>
              <a:pPr/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3080" cy="1323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33480" cy="4348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56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/>
          </p:nvPr>
        </p:nvSpPr>
        <p:spPr>
          <a:xfrm>
            <a:off x="873720" y="1825560"/>
            <a:ext cx="33480" cy="4348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56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F109720F-A774-410C-AD4C-175960C87773}" type="slidenum">
              <a:rPr/>
              <a:pPr/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3080" cy="1323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EBCD67E8-A713-40E2-B499-C92E0FEA46AF}" type="slidenum">
              <a:rPr/>
              <a:pPr/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3080" cy="6134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FE66AA3A-DCA7-4F1A-897A-2BDD7014135D}" type="slidenum">
              <a:rPr/>
              <a:pPr/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3080" cy="1323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33480" cy="207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7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/>
          </p:nvPr>
        </p:nvSpPr>
        <p:spPr>
          <a:xfrm>
            <a:off x="873720" y="1825560"/>
            <a:ext cx="33480" cy="4348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56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/>
          </p:nvPr>
        </p:nvSpPr>
        <p:spPr>
          <a:xfrm>
            <a:off x="838080" y="4097160"/>
            <a:ext cx="33480" cy="207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7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74BA7F59-148B-410C-AFED-8583F4306810}" type="slidenum">
              <a:rPr/>
              <a:pPr/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3080" cy="1323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33480" cy="4348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56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/>
          </p:nvPr>
        </p:nvSpPr>
        <p:spPr>
          <a:xfrm>
            <a:off x="873720" y="1825560"/>
            <a:ext cx="33480" cy="207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7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/>
          </p:nvPr>
        </p:nvSpPr>
        <p:spPr>
          <a:xfrm>
            <a:off x="873720" y="4097160"/>
            <a:ext cx="33480" cy="207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7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673793CA-9197-4F8B-9CE4-0ED0A40ACAB1}" type="slidenum">
              <a:rPr/>
              <a:pPr/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3080" cy="1323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33480" cy="207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7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/>
          </p:nvPr>
        </p:nvSpPr>
        <p:spPr>
          <a:xfrm>
            <a:off x="873720" y="1825560"/>
            <a:ext cx="33480" cy="207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7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/>
          </p:nvPr>
        </p:nvSpPr>
        <p:spPr>
          <a:xfrm>
            <a:off x="838080" y="4097160"/>
            <a:ext cx="68760" cy="207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7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2AE9FDFF-1220-443C-9A38-EAC496EE9CFB}" type="slidenum">
              <a:rPr/>
              <a:pPr/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3080" cy="1323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68760" cy="4348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11000"/>
          </a:bodyPr>
          <a:lstStyle/>
          <a:p>
            <a:pPr marL="47520" indent="-3564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95040" lvl="1" indent="-3564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42560" lvl="2" indent="-3168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90080" lvl="3" indent="-2376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37600" lvl="4" indent="-2376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85120" lvl="5" indent="-2376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32640" lvl="6" indent="-2376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43" name="PlaceHolder 3"/>
          <p:cNvSpPr>
            <a:spLocks noGrp="1"/>
          </p:cNvSpPr>
          <p:nvPr>
            <p:ph type="body"/>
          </p:nvPr>
        </p:nvSpPr>
        <p:spPr>
          <a:xfrm>
            <a:off x="911160" y="1825560"/>
            <a:ext cx="68760" cy="4348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11000"/>
          </a:bodyPr>
          <a:lstStyle/>
          <a:p>
            <a:pPr marL="47520" indent="-3564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95040" lvl="1" indent="-3564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42560" lvl="2" indent="-3168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90080" lvl="3" indent="-2376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37600" lvl="4" indent="-2376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85120" lvl="5" indent="-2376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32640" lvl="6" indent="-2376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44" name="PlaceHolder 4"/>
          <p:cNvSpPr>
            <a:spLocks noGrp="1"/>
          </p:cNvSpPr>
          <p:nvPr>
            <p:ph type="ftr" idx="4"/>
          </p:nvPr>
        </p:nvSpPr>
        <p:spPr>
          <a:xfrm>
            <a:off x="4038480" y="6356520"/>
            <a:ext cx="4112280" cy="3625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  <a:ea typeface="DejaVu Sans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&lt;footer&gt;</a:t>
            </a:r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 idx="5"/>
          </p:nvPr>
        </p:nvSpPr>
        <p:spPr>
          <a:xfrm>
            <a:off x="8610480" y="6356520"/>
            <a:ext cx="2740680" cy="3625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US" sz="1200" b="0" strike="noStrike" spc="-1">
                <a:solidFill>
                  <a:srgbClr val="8B8B8B"/>
                </a:solidFill>
                <a:latin typeface="Calibri"/>
                <a:ea typeface="DejaVu Sans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631012A7-03B7-4294-9EBB-5DDD6136AF72}" type="slidenum">
              <a:rPr lang="en-US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pPr indent="0" algn="r">
                <a:lnSpc>
                  <a:spcPct val="100000"/>
                </a:lnSpc>
                <a:buNone/>
                <a:tabLst>
                  <a:tab pos="0" algn="l"/>
                </a:tabLst>
              </a:p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6" name="PlaceHolder 6"/>
          <p:cNvSpPr>
            <a:spLocks noGrp="1"/>
          </p:cNvSpPr>
          <p:nvPr>
            <p:ph type="dt" idx="6"/>
          </p:nvPr>
        </p:nvSpPr>
        <p:spPr>
          <a:xfrm>
            <a:off x="838080" y="6356520"/>
            <a:ext cx="2740680" cy="3625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&lt;date/time&gt;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79095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" name="Рисунок 8"/>
          <p:cNvPicPr/>
          <p:nvPr/>
        </p:nvPicPr>
        <p:blipFill>
          <a:blip r:embed="rId3" cstate="print"/>
          <a:stretch/>
        </p:blipFill>
        <p:spPr>
          <a:xfrm>
            <a:off x="0" y="4013280"/>
            <a:ext cx="1594800" cy="2844720"/>
          </a:xfrm>
          <a:prstGeom prst="rect">
            <a:avLst/>
          </a:prstGeom>
          <a:ln w="0">
            <a:noFill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597278" y="0"/>
            <a:ext cx="2594722" cy="52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8" descr="лого_фирм_цвет2945с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66803" y="0"/>
            <a:ext cx="864067" cy="845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2102793" y="1815136"/>
            <a:ext cx="9600064" cy="4124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Мемориальная страница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«Ветераны Великой Отечественной войны»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0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600" b="1" dirty="0" smtClean="0"/>
              <a:t>М.А. Волков</a:t>
            </a:r>
            <a:endParaRPr lang="ru-RU" sz="1600" b="1" i="1" dirty="0" smtClean="0"/>
          </a:p>
          <a:p>
            <a:pPr algn="ctr"/>
            <a:r>
              <a:rPr lang="ru-RU" sz="1600" b="1" u="sng" dirty="0" smtClean="0"/>
              <a:t>М.А. Котов</a:t>
            </a:r>
            <a:endParaRPr lang="ru-RU" sz="1600" b="1" i="1" u="sng" dirty="0" smtClean="0"/>
          </a:p>
          <a:p>
            <a:pPr algn="ctr"/>
            <a:r>
              <a:rPr lang="ru-RU" sz="1600" b="1" dirty="0" smtClean="0"/>
              <a:t>А.Л. Левитин</a:t>
            </a:r>
            <a:endParaRPr lang="ru-RU" sz="1600" b="1" i="1" dirty="0" smtClean="0"/>
          </a:p>
          <a:p>
            <a:pPr algn="ctr"/>
            <a:r>
              <a:rPr lang="ru-RU" sz="1600" b="1" dirty="0" smtClean="0"/>
              <a:t>Е.Г. </a:t>
            </a:r>
            <a:r>
              <a:rPr lang="ru-RU" sz="1600" b="1" dirty="0" err="1" smtClean="0"/>
              <a:t>Склянский</a:t>
            </a:r>
            <a:endParaRPr lang="ru-RU" sz="1600" b="1" i="1" dirty="0" smtClean="0"/>
          </a:p>
          <a:p>
            <a:pPr algn="ctr"/>
            <a:r>
              <a:rPr lang="ru-RU" sz="1600" b="1" dirty="0" smtClean="0"/>
              <a:t>О.О. Щербакова</a:t>
            </a:r>
            <a:endParaRPr lang="ru-RU" sz="1600" b="1" i="1" dirty="0" smtClean="0"/>
          </a:p>
          <a:p>
            <a:pPr algn="ctr"/>
            <a:r>
              <a:rPr lang="ru-RU" sz="1600" i="1" dirty="0" smtClean="0"/>
              <a:t>Институт проблем механики им. А.Ю. </a:t>
            </a:r>
            <a:r>
              <a:rPr lang="ru-RU" sz="1600" i="1" dirty="0" err="1" smtClean="0"/>
              <a:t>Ишлинского</a:t>
            </a:r>
            <a:r>
              <a:rPr lang="ru-RU" sz="1600" i="1" dirty="0" smtClean="0"/>
              <a:t> РАН (Москва)</a:t>
            </a:r>
            <a:endParaRPr lang="ru-RU" sz="1600" b="1" i="1" dirty="0" smtClean="0"/>
          </a:p>
          <a:p>
            <a:pPr algn="ctr"/>
            <a:endParaRPr lang="ru-RU" sz="1600" b="1" dirty="0" smtClean="0"/>
          </a:p>
          <a:p>
            <a:pPr algn="ctr"/>
            <a:r>
              <a:rPr lang="ru-RU" sz="1600" b="1" dirty="0" smtClean="0"/>
              <a:t>С.С. Ерохина</a:t>
            </a:r>
            <a:endParaRPr lang="ru-RU" sz="1600" b="1" i="1" dirty="0" smtClean="0"/>
          </a:p>
          <a:p>
            <a:pPr algn="ctr"/>
            <a:r>
              <a:rPr lang="ru-RU" sz="1600" b="1" dirty="0" smtClean="0"/>
              <a:t>Н.К. Матвеева</a:t>
            </a:r>
            <a:endParaRPr lang="ru-RU" sz="1600" b="1" i="1" dirty="0" smtClean="0"/>
          </a:p>
          <a:p>
            <a:pPr algn="ctr"/>
            <a:r>
              <a:rPr lang="ru-RU" sz="1600" i="1" dirty="0" smtClean="0"/>
              <a:t>Библиотека по естественным наукам РАН (Москва)</a:t>
            </a:r>
            <a:endParaRPr kumimoji="0" lang="ru-RU" sz="1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73850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61647" y="0"/>
            <a:ext cx="7530353" cy="5738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9681376" y="1489604"/>
            <a:ext cx="2510624" cy="646331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А.Ю. </a:t>
            </a:r>
            <a:r>
              <a:rPr lang="ru-RU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Ишлинский</a:t>
            </a:r>
            <a:endParaRPr lang="en-US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Директор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1965-1989)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404894" y="5102246"/>
            <a:ext cx="2510624" cy="646331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Д.М. </a:t>
            </a: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Климов</a:t>
            </a:r>
          </a:p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Директор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19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89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2004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)</a:t>
            </a:r>
            <a:endParaRPr lang="ru-RU" dirty="0"/>
          </a:p>
        </p:txBody>
      </p:sp>
      <p:pic>
        <p:nvPicPr>
          <p:cNvPr id="573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6830567" cy="3279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313213"/>
            <a:ext cx="4654296" cy="354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70258" y="5712952"/>
            <a:ext cx="3621741" cy="1145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1589" y="6454589"/>
            <a:ext cx="6181094" cy="40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873850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7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7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79095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" name="Рисунок 8"/>
          <p:cNvPicPr/>
          <p:nvPr/>
        </p:nvPicPr>
        <p:blipFill>
          <a:blip r:embed="rId3" cstate="print"/>
          <a:stretch/>
        </p:blipFill>
        <p:spPr>
          <a:xfrm>
            <a:off x="0" y="4013280"/>
            <a:ext cx="1594800" cy="2844720"/>
          </a:xfrm>
          <a:prstGeom prst="rect">
            <a:avLst/>
          </a:prstGeom>
          <a:ln w="0">
            <a:noFill/>
          </a:ln>
        </p:spPr>
      </p:pic>
      <p:sp>
        <p:nvSpPr>
          <p:cNvPr id="9" name="Прямоугольник 8"/>
          <p:cNvSpPr/>
          <p:nvPr/>
        </p:nvSpPr>
        <p:spPr>
          <a:xfrm>
            <a:off x="2626659" y="564777"/>
            <a:ext cx="32990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2025 год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особенный</a:t>
            </a:r>
            <a:endParaRPr lang="ru-RU" sz="3000" dirty="0"/>
          </a:p>
        </p:txBody>
      </p:sp>
      <p:pic>
        <p:nvPicPr>
          <p:cNvPr id="563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85816" y="0"/>
            <a:ext cx="6806183" cy="4146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3548" y="2169460"/>
            <a:ext cx="3891314" cy="2570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85816" y="4150659"/>
            <a:ext cx="6806183" cy="2707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8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99128" y="4634350"/>
            <a:ext cx="3385941" cy="2223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9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" y="1"/>
            <a:ext cx="3146611" cy="2388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873850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6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6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6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6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16908"/>
            <a:ext cx="12192000" cy="5541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2626659" cy="1325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6099856" y="375628"/>
            <a:ext cx="37753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https://ipmnet.ru/memo/1941-1945/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873850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0306" y="0"/>
            <a:ext cx="11403106" cy="6812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873850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5462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760244" y="151510"/>
            <a:ext cx="20923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Более 30 человек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922535" y="599745"/>
            <a:ext cx="15969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Информация</a:t>
            </a:r>
          </a:p>
          <a:p>
            <a:r>
              <a:rPr lang="ru-RU" dirty="0" smtClean="0"/>
              <a:t>пополняется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873850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89" y="1038225"/>
            <a:ext cx="12193489" cy="581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007894" y="275335"/>
            <a:ext cx="48581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Родные и близкие сотрудников </a:t>
            </a:r>
            <a:r>
              <a:rPr lang="ru-RU" dirty="0" err="1" smtClean="0"/>
              <a:t>ИПМех</a:t>
            </a:r>
            <a:r>
              <a:rPr lang="ru-RU" dirty="0" smtClean="0"/>
              <a:t> РАН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873850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795</TotalTime>
  <Words>86</Words>
  <Application>Microsoft Office PowerPoint</Application>
  <PresentationFormat>Произвольный</PresentationFormat>
  <Paragraphs>26</Paragraphs>
  <Slides>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Cотрудники ИПМех РАН – ветераны Великой  Отечественной войны</dc:title>
  <dc:creator>vusr</dc:creator>
  <cp:lastModifiedBy>KOTOV</cp:lastModifiedBy>
  <cp:revision>144</cp:revision>
  <dcterms:created xsi:type="dcterms:W3CDTF">2025-02-27T10:55:47Z</dcterms:created>
  <dcterms:modified xsi:type="dcterms:W3CDTF">2025-11-24T10:02:42Z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Широкоэкранный</vt:lpwstr>
  </property>
  <property fmtid="{D5CDD505-2E9C-101B-9397-08002B2CF9AE}" pid="3" name="Slides">
    <vt:i4>3</vt:i4>
  </property>
</Properties>
</file>