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  <p:sldId id="264" r:id="rId9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1" autoAdjust="0"/>
    <p:restoredTop sz="94660"/>
  </p:normalViewPr>
  <p:slideViewPr>
    <p:cSldViewPr snapToGrid="0">
      <p:cViewPr varScale="1">
        <p:scale>
          <a:sx n="59" d="100"/>
          <a:sy n="59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256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40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609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874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965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99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48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038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76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82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96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9F6F1-A11A-47B7-8C8C-3FD20F771682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0674-BFA3-41FA-B710-FB3DCC683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89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4782" y="1382135"/>
            <a:ext cx="9144000" cy="38756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Научный вклад академика, </a:t>
            </a:r>
            <a:r>
              <a:rPr lang="ru-RU" sz="5300" dirty="0" smtClean="0"/>
              <a:t>Героя социалистического труда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Анатолия Алексеевича Дородницына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годы ВОВ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0166" y="5495026"/>
            <a:ext cx="11800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В. В. Дородницына</a:t>
            </a:r>
            <a:b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ФИЦ ИУ РАН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2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ru/thumb/7/7c/%D0%94%D0%BE%D1%80%D0%BE%D0%B4%D0%BD%D0%B8%D1%86%D1%8B%D0%BD_%D0%90%D0%BD%D0%B0%D1%82%D0%BE%D0%BB%D0%B8%D0%B9_%D0%90%D0%BB%D0%B5%D0%BA%D1%81%D0%B5%D0%B5%D0%B2%D0%B8%D1%87.jpg/330px-%D0%94%D0%BE%D1%80%D0%BE%D0%B4%D0%BD%D0%B8%D1%86%D1%8B%D0%BD_%D0%90%D0%BD%D0%B0%D1%82%D0%BE%D0%BB%D0%B8%D0%B9_%D0%90%D0%BB%D0%B5%D0%BA%D1%81%D0%B5%D0%B5%D0%B2%D0%B8%D1%8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732" y="122111"/>
            <a:ext cx="3827418" cy="5300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31650" y="5385966"/>
            <a:ext cx="31554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Анатолий Алексеевич Дородницын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02.12.1910 – 07.06.1994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797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Даты </a:t>
            </a:r>
            <a:r>
              <a:rPr lang="ru-RU" dirty="0" smtClean="0"/>
              <a:t>жизни А.А. Дородницына </a:t>
            </a:r>
            <a:br>
              <a:rPr lang="ru-RU" dirty="0" smtClean="0"/>
            </a:br>
            <a:r>
              <a:rPr lang="ru-RU" dirty="0" smtClean="0"/>
              <a:t>1927 – 1945г.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1927г. – поступил в Грозненский нефтяной техникум на горный факультет.</a:t>
            </a:r>
          </a:p>
          <a:p>
            <a:r>
              <a:rPr lang="ru-RU" dirty="0" smtClean="0"/>
              <a:t>1929г. – техникум переведен в ранг института.</a:t>
            </a:r>
          </a:p>
          <a:p>
            <a:r>
              <a:rPr lang="ru-RU" dirty="0" smtClean="0"/>
              <a:t>1931г. – окончил институт получив специальность инженера по эксплуатации нефти.</a:t>
            </a:r>
          </a:p>
          <a:p>
            <a:r>
              <a:rPr lang="ru-RU" dirty="0" smtClean="0"/>
              <a:t>Работа в «</a:t>
            </a:r>
            <a:r>
              <a:rPr lang="ru-RU" dirty="0" err="1" smtClean="0"/>
              <a:t>Грознефти</a:t>
            </a:r>
            <a:r>
              <a:rPr lang="ru-RU" dirty="0" smtClean="0"/>
              <a:t>» будучи студентом работал в геолого-разведочной партии.</a:t>
            </a:r>
          </a:p>
          <a:p>
            <a:r>
              <a:rPr lang="ru-RU" dirty="0" smtClean="0"/>
              <a:t>1932г. – командирован в Ленинградский нефтяной геолого-разведочный институт, работал начальником сейсмической партии на Урале, Башкирии и Туркмении.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4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Даты </a:t>
            </a:r>
            <a:r>
              <a:rPr lang="ru-RU" dirty="0" smtClean="0"/>
              <a:t>жизни А.А. Дородницына </a:t>
            </a:r>
            <a:br>
              <a:rPr lang="ru-RU" dirty="0" smtClean="0"/>
            </a:br>
            <a:r>
              <a:rPr lang="ru-RU" dirty="0" smtClean="0"/>
              <a:t>1927 – 1945г.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1934г. – командирован в трест «</a:t>
            </a:r>
            <a:r>
              <a:rPr lang="ru-RU" dirty="0" err="1" smtClean="0"/>
              <a:t>Туркменнефть</a:t>
            </a:r>
            <a:r>
              <a:rPr lang="ru-RU" dirty="0" smtClean="0"/>
              <a:t>» в г. Красноводск начальником сейсмической партии.</a:t>
            </a:r>
          </a:p>
          <a:p>
            <a:r>
              <a:rPr lang="ru-RU" dirty="0" smtClean="0"/>
              <a:t>1935г. – вернулся в Ленинград в Главную Геофизическую Обсерваторию(ГГО) старшим вычислителем в отделе динамической метеорологии.</a:t>
            </a:r>
          </a:p>
          <a:p>
            <a:r>
              <a:rPr lang="ru-RU" dirty="0" smtClean="0"/>
              <a:t>1936-1938гг. – аспирант ГГО проф. Ильи Афанасьевича </a:t>
            </a:r>
            <a:r>
              <a:rPr lang="ru-RU" dirty="0" err="1" smtClean="0"/>
              <a:t>Кибеля</a:t>
            </a:r>
            <a:r>
              <a:rPr lang="ru-RU" dirty="0" smtClean="0"/>
              <a:t>, решает задачи в области метеорологии.</a:t>
            </a:r>
          </a:p>
          <a:p>
            <a:r>
              <a:rPr lang="ru-RU" dirty="0" smtClean="0"/>
              <a:t>1939г. – защитил кандидатскую диссертацию на тему: «Некоторые задачи обтекания неровностей поверхности Земли воздушным потоком».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8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Даты </a:t>
            </a:r>
            <a:r>
              <a:rPr lang="ru-RU" dirty="0"/>
              <a:t>жизни А.А. Дородницына </a:t>
            </a:r>
            <a:br>
              <a:rPr lang="ru-RU" dirty="0"/>
            </a:br>
            <a:r>
              <a:rPr lang="ru-RU" dirty="0"/>
              <a:t>1927 – 1945г.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1940г. – поступил в докторантуру г. Москвы в Институт проблем механики АН СССР к Николаю </a:t>
            </a:r>
            <a:r>
              <a:rPr lang="ru-RU" dirty="0" err="1" smtClean="0"/>
              <a:t>Евграфовичу</a:t>
            </a:r>
            <a:r>
              <a:rPr lang="ru-RU" dirty="0" smtClean="0"/>
              <a:t> Кочину.</a:t>
            </a:r>
          </a:p>
          <a:p>
            <a:r>
              <a:rPr lang="ru-RU" dirty="0" smtClean="0"/>
              <a:t>1941г. – стал работать в ЦАГИ старшим инженером.</a:t>
            </a:r>
          </a:p>
          <a:p>
            <a:r>
              <a:rPr lang="ru-RU" dirty="0" smtClean="0"/>
              <a:t>1942г. – защитил докторскую диссертацию по теме: «Пограничный слой в сжимаемом газе». Начало работы в области теоретических основ реактивной авиации. </a:t>
            </a:r>
          </a:p>
          <a:p>
            <a:r>
              <a:rPr lang="ru-RU" dirty="0" smtClean="0"/>
              <a:t>1944г. – начальник отдела в ЦАГИ.</a:t>
            </a:r>
          </a:p>
          <a:p>
            <a:r>
              <a:rPr lang="ru-RU" dirty="0" smtClean="0"/>
              <a:t>1947г. – начальник сектора, заместитель начальника и научный руководитель лаборатории.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80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Значимые работы по аэродинамике больших скоростей за военный период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«</a:t>
            </a:r>
            <a:r>
              <a:rPr lang="ru-RU" b="1" i="1" dirty="0"/>
              <a:t>Влияние фюзеляжа на распределение нагрузок по размаху крыла</a:t>
            </a:r>
            <a:r>
              <a:rPr lang="ru-RU" b="1" i="1" dirty="0" smtClean="0"/>
              <a:t>»</a:t>
            </a:r>
          </a:p>
          <a:p>
            <a:r>
              <a:rPr lang="ru-RU" b="1" i="1" dirty="0" smtClean="0"/>
              <a:t> </a:t>
            </a:r>
            <a:r>
              <a:rPr lang="ru-RU" b="1" i="1" dirty="0"/>
              <a:t>«Обобщение теории несущей линии на случай крыла с изогнутой осью и осью, не перпендикулярной потоку</a:t>
            </a:r>
            <a:r>
              <a:rPr lang="ru-RU" b="1" i="1" dirty="0" smtClean="0"/>
              <a:t>» </a:t>
            </a:r>
          </a:p>
          <a:p>
            <a:r>
              <a:rPr lang="ru-RU" b="1" i="1" dirty="0" smtClean="0"/>
              <a:t>«</a:t>
            </a:r>
            <a:r>
              <a:rPr lang="ru-RU" b="1" i="1" dirty="0"/>
              <a:t>Расчёт коэффициентов сопротивления крыловых профилей с учётом сжимаемости воздуха</a:t>
            </a:r>
            <a:r>
              <a:rPr lang="ru-RU" b="1" i="1" dirty="0" smtClean="0"/>
              <a:t>»  </a:t>
            </a:r>
          </a:p>
          <a:p>
            <a:r>
              <a:rPr lang="ru-RU" b="1" i="1" dirty="0" smtClean="0"/>
              <a:t>«</a:t>
            </a:r>
            <a:r>
              <a:rPr lang="ru-RU" b="1" i="1" dirty="0"/>
              <a:t>Пограничный слой крылового профиля при больших скоростях», «Расчёт лобового сопротивления крыла на режиме максимальной скорости</a:t>
            </a:r>
            <a:r>
              <a:rPr lang="ru-RU" b="1" i="1" dirty="0" smtClean="0"/>
              <a:t>»  </a:t>
            </a:r>
          </a:p>
          <a:p>
            <a:r>
              <a:rPr lang="ru-RU" b="1" i="1" dirty="0" smtClean="0"/>
              <a:t>«</a:t>
            </a:r>
            <a:r>
              <a:rPr lang="ru-RU" b="1" i="1" dirty="0"/>
              <a:t>Переход ламинарного пограничного слоя в турбулентный и ламинарные профили</a:t>
            </a:r>
            <a:r>
              <a:rPr lang="ru-RU" b="1" i="1" dirty="0" smtClean="0"/>
              <a:t>»  </a:t>
            </a:r>
          </a:p>
          <a:p>
            <a:r>
              <a:rPr lang="ru-RU" b="1" i="1" dirty="0" smtClean="0"/>
              <a:t>«</a:t>
            </a:r>
            <a:r>
              <a:rPr lang="ru-RU" b="1" i="1" dirty="0"/>
              <a:t>К теории перехода ламинарного слоя в турбулентный».)</a:t>
            </a:r>
            <a:r>
              <a:rPr lang="ru-RU" dirty="0"/>
              <a:t>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Работы </a:t>
            </a:r>
            <a:r>
              <a:rPr lang="ru-RU" dirty="0"/>
              <a:t>стали основополагающими в аэродинамике больших скоростей. </a:t>
            </a:r>
          </a:p>
        </p:txBody>
      </p:sp>
    </p:spTree>
    <p:extLst>
      <p:ext uri="{BB962C8B-B14F-4D97-AF65-F5344CB8AC3E}">
        <p14:creationId xmlns:p14="http://schemas.microsoft.com/office/powerpoint/2010/main" val="4049835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Награды и премии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83" y="1690688"/>
            <a:ext cx="664916" cy="1425440"/>
          </a:xfrm>
        </p:spPr>
      </p:pic>
      <p:sp>
        <p:nvSpPr>
          <p:cNvPr id="5" name="TextBox 4"/>
          <p:cNvSpPr txBox="1"/>
          <p:nvPr/>
        </p:nvSpPr>
        <p:spPr>
          <a:xfrm>
            <a:off x="1854679" y="1690688"/>
            <a:ext cx="5598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1943г. Орден «Знак Почета»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64" y="3374891"/>
            <a:ext cx="1071563" cy="1066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70340" y="3374891"/>
            <a:ext cx="5106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1945г. Орден Красной Звезды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803" y="4700454"/>
            <a:ext cx="844075" cy="157492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89827" y="4761781"/>
            <a:ext cx="3306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1945г. Медаль за доблестный труд в Великой Отечественной Войне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280" y="1609226"/>
            <a:ext cx="1839263" cy="283246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057072" y="1581355"/>
            <a:ext cx="38387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1946г. Сталинская премия второй степени за </a:t>
            </a:r>
            <a:r>
              <a:rPr lang="ru-RU" dirty="0"/>
              <a:t>научные исследования в области аэродинамики самолёта при больших скоростях полёта, результаты которых изложены в </a:t>
            </a:r>
            <a:r>
              <a:rPr lang="ru-RU" dirty="0" smtClean="0"/>
              <a:t>работах: </a:t>
            </a:r>
            <a:r>
              <a:rPr lang="ru-RU" dirty="0"/>
              <a:t>«Пограничный слой в сжимаемом газе», «Приближённый метод расчёта ламинарного пограничного слоя на крыле», «Ламинарный пограничный слой на теле вращения», «Расчёт коэффициентов сопротивления крыловых профилей с учётом сжимаемости воздуха», «Пограничный слой крылового профиля при больших скоростях» (</a:t>
            </a:r>
            <a:r>
              <a:rPr lang="ru-RU" dirty="0" smtClean="0"/>
              <a:t>1943—1944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4942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635625"/>
          </a:xfrm>
        </p:spPr>
        <p:txBody>
          <a:bodyPr/>
          <a:lstStyle/>
          <a:p>
            <a:pPr algn="ctr"/>
            <a:r>
              <a:rPr lang="ru-RU" altLang="ru-RU" b="1" dirty="0" smtClean="0"/>
              <a:t>  СПАСИБО ЗА ВНИМАНИЕ</a:t>
            </a:r>
            <a:r>
              <a:rPr lang="ru-RU" alt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39637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440</Words>
  <Application>Microsoft Office PowerPoint</Application>
  <PresentationFormat>Широкоэкранный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Научный вклад академика, Героя социалистического труда  Анатолия Алексеевича Дородницына  в годы ВОВ</vt:lpstr>
      <vt:lpstr>Презентация PowerPoint</vt:lpstr>
      <vt:lpstr>Даты жизни А.А. Дородницына  1927 – 1945г.</vt:lpstr>
      <vt:lpstr>Даты жизни А.А. Дородницына  1927 – 1945г.</vt:lpstr>
      <vt:lpstr>Даты жизни А.А. Дородницына  1927 – 1945г.</vt:lpstr>
      <vt:lpstr>Значимые работы по аэродинамике больших скоростей за военный период </vt:lpstr>
      <vt:lpstr>Награды и премии</vt:lpstr>
      <vt:lpstr>  СПАСИБО ЗА ВНИМАНИЕ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Годы жизни  А.А. Дородницына 1927 – 1945г.</dc:title>
  <dc:creator>Fox</dc:creator>
  <cp:lastModifiedBy>Fox</cp:lastModifiedBy>
  <cp:revision>16</cp:revision>
  <cp:lastPrinted>2025-11-11T12:52:02Z</cp:lastPrinted>
  <dcterms:created xsi:type="dcterms:W3CDTF">2025-10-28T11:57:35Z</dcterms:created>
  <dcterms:modified xsi:type="dcterms:W3CDTF">2025-11-24T10:37:47Z</dcterms:modified>
</cp:coreProperties>
</file>